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60" r:id="rId5"/>
    <p:sldId id="261" r:id="rId6"/>
    <p:sldId id="263" r:id="rId7"/>
    <p:sldId id="257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LLMhPWrc1Lju3lFhBlcJA==" hashData="QhS1HJbQcQ58u/iInuviIRb7QPT1Xi1CbA0AVHnO0rZ7+HfYaR3h6PBCPREWHSE+9s9pPGqW1PrrsRwY1onbDg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76D31-B810-4D36-9409-5C3D2D876AEB}" v="6" dt="2022-04-06T07:45:45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84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us Schranz" userId="2bd45355-bb61-4eab-9147-260a225c81f2" providerId="ADAL" clId="{869E3F3C-802E-4BD2-980A-95B0B058FBD4}"/>
    <pc:docChg chg="undo redo custSel addSld delSld modSld sldOrd modMainMaster">
      <pc:chgData name="Markus Schranz" userId="2bd45355-bb61-4eab-9147-260a225c81f2" providerId="ADAL" clId="{869E3F3C-802E-4BD2-980A-95B0B058FBD4}" dt="2022-02-24T08:05:59.552" v="2651"/>
      <pc:docMkLst>
        <pc:docMk/>
      </pc:docMkLst>
      <pc:sldChg chg="del">
        <pc:chgData name="Markus Schranz" userId="2bd45355-bb61-4eab-9147-260a225c81f2" providerId="ADAL" clId="{869E3F3C-802E-4BD2-980A-95B0B058FBD4}" dt="2022-02-23T15:58:07.511" v="45" actId="47"/>
        <pc:sldMkLst>
          <pc:docMk/>
          <pc:sldMk cId="45542152" sldId="256"/>
        </pc:sldMkLst>
      </pc:sldChg>
      <pc:sldChg chg="addSp delSp modSp new mod ord">
        <pc:chgData name="Markus Schranz" userId="2bd45355-bb61-4eab-9147-260a225c81f2" providerId="ADAL" clId="{869E3F3C-802E-4BD2-980A-95B0B058FBD4}" dt="2022-02-24T08:05:59.552" v="2651"/>
        <pc:sldMkLst>
          <pc:docMk/>
          <pc:sldMk cId="2574797232" sldId="257"/>
        </pc:sldMkLst>
        <pc:spChg chg="mod">
          <ac:chgData name="Markus Schranz" userId="2bd45355-bb61-4eab-9147-260a225c81f2" providerId="ADAL" clId="{869E3F3C-802E-4BD2-980A-95B0B058FBD4}" dt="2022-02-23T15:58:23.056" v="74" actId="20577"/>
          <ac:spMkLst>
            <pc:docMk/>
            <pc:sldMk cId="2574797232" sldId="257"/>
            <ac:spMk id="2" creationId="{D24AC1BA-B45C-4DD7-9D5D-4AE7AEA60545}"/>
          </ac:spMkLst>
        </pc:spChg>
        <pc:spChg chg="del mod">
          <ac:chgData name="Markus Schranz" userId="2bd45355-bb61-4eab-9147-260a225c81f2" providerId="ADAL" clId="{869E3F3C-802E-4BD2-980A-95B0B058FBD4}" dt="2022-02-23T16:43:39.485" v="2115" actId="478"/>
          <ac:spMkLst>
            <pc:docMk/>
            <pc:sldMk cId="2574797232" sldId="257"/>
            <ac:spMk id="3" creationId="{D942D677-EF7A-4291-AEEB-FAA5896ACC79}"/>
          </ac:spMkLst>
        </pc:spChg>
        <pc:spChg chg="mod">
          <ac:chgData name="Markus Schranz" userId="2bd45355-bb61-4eab-9147-260a225c81f2" providerId="ADAL" clId="{869E3F3C-802E-4BD2-980A-95B0B058FBD4}" dt="2022-02-23T15:55:47.686" v="28" actId="768"/>
          <ac:spMkLst>
            <pc:docMk/>
            <pc:sldMk cId="2574797232" sldId="257"/>
            <ac:spMk id="4" creationId="{99C5E75E-9442-452B-A5BE-F7E730F91495}"/>
          </ac:spMkLst>
        </pc:spChg>
        <pc:spChg chg="add del mod">
          <ac:chgData name="Markus Schranz" userId="2bd45355-bb61-4eab-9147-260a225c81f2" providerId="ADAL" clId="{869E3F3C-802E-4BD2-980A-95B0B058FBD4}" dt="2022-02-23T16:43:35.315" v="2111" actId="478"/>
          <ac:spMkLst>
            <pc:docMk/>
            <pc:sldMk cId="2574797232" sldId="257"/>
            <ac:spMk id="7" creationId="{B84DA528-E906-4305-9DD9-F4474C2CF652}"/>
          </ac:spMkLst>
        </pc:spChg>
        <pc:spChg chg="mod">
          <ac:chgData name="Markus Schranz" userId="2bd45355-bb61-4eab-9147-260a225c81f2" providerId="ADAL" clId="{869E3F3C-802E-4BD2-980A-95B0B058FBD4}" dt="2022-02-23T16:02:41.298" v="163" actId="768"/>
          <ac:spMkLst>
            <pc:docMk/>
            <pc:sldMk cId="2574797232" sldId="257"/>
            <ac:spMk id="14" creationId="{75225B81-BED5-4157-B486-2EC954C5820C}"/>
          </ac:spMkLst>
        </pc:spChg>
        <pc:spChg chg="add mod">
          <ac:chgData name="Markus Schranz" userId="2bd45355-bb61-4eab-9147-260a225c81f2" providerId="ADAL" clId="{869E3F3C-802E-4BD2-980A-95B0B058FBD4}" dt="2022-02-23T17:37:57.146" v="2578" actId="14100"/>
          <ac:spMkLst>
            <pc:docMk/>
            <pc:sldMk cId="2574797232" sldId="257"/>
            <ac:spMk id="18" creationId="{E8064A19-968B-456B-B88D-A59F44DE61FE}"/>
          </ac:spMkLst>
        </pc:spChg>
        <pc:spChg chg="add del mod">
          <ac:chgData name="Markus Schranz" userId="2bd45355-bb61-4eab-9147-260a225c81f2" providerId="ADAL" clId="{869E3F3C-802E-4BD2-980A-95B0B058FBD4}" dt="2022-02-23T16:43:41.058" v="2116" actId="478"/>
          <ac:spMkLst>
            <pc:docMk/>
            <pc:sldMk cId="2574797232" sldId="257"/>
            <ac:spMk id="20" creationId="{85D035B3-6E9B-4F23-A6F4-EC26EAB460DB}"/>
          </ac:spMkLst>
        </pc:spChg>
        <pc:spChg chg="add mod">
          <ac:chgData name="Markus Schranz" userId="2bd45355-bb61-4eab-9147-260a225c81f2" providerId="ADAL" clId="{869E3F3C-802E-4BD2-980A-95B0B058FBD4}" dt="2022-02-23T17:38:04.125" v="2579" actId="1076"/>
          <ac:spMkLst>
            <pc:docMk/>
            <pc:sldMk cId="2574797232" sldId="257"/>
            <ac:spMk id="21" creationId="{41B43AD7-C804-49E5-9DA9-353841572EBC}"/>
          </ac:spMkLst>
        </pc:spChg>
        <pc:spChg chg="add mod">
          <ac:chgData name="Markus Schranz" userId="2bd45355-bb61-4eab-9147-260a225c81f2" providerId="ADAL" clId="{869E3F3C-802E-4BD2-980A-95B0B058FBD4}" dt="2022-02-23T17:38:25.847" v="2585" actId="1076"/>
          <ac:spMkLst>
            <pc:docMk/>
            <pc:sldMk cId="2574797232" sldId="257"/>
            <ac:spMk id="22" creationId="{0BC20366-A7EC-439D-A906-B45F786E8CF4}"/>
          </ac:spMkLst>
        </pc:spChg>
        <pc:picChg chg="add del mod">
          <ac:chgData name="Markus Schranz" userId="2bd45355-bb61-4eab-9147-260a225c81f2" providerId="ADAL" clId="{869E3F3C-802E-4BD2-980A-95B0B058FBD4}" dt="2022-02-23T16:43:41.803" v="2117" actId="478"/>
          <ac:picMkLst>
            <pc:docMk/>
            <pc:sldMk cId="2574797232" sldId="257"/>
            <ac:picMk id="9" creationId="{C3FDEF9E-21DD-4CB8-AAE2-67C02D16C089}"/>
          </ac:picMkLst>
        </pc:picChg>
        <pc:picChg chg="add del mod">
          <ac:chgData name="Markus Schranz" userId="2bd45355-bb61-4eab-9147-260a225c81f2" providerId="ADAL" clId="{869E3F3C-802E-4BD2-980A-95B0B058FBD4}" dt="2022-02-23T16:01:04.872" v="153" actId="478"/>
          <ac:picMkLst>
            <pc:docMk/>
            <pc:sldMk cId="2574797232" sldId="257"/>
            <ac:picMk id="11" creationId="{9C7A55F7-5438-4AB7-B0EE-F86BD99DA39A}"/>
          </ac:picMkLst>
        </pc:picChg>
        <pc:picChg chg="add del mod">
          <ac:chgData name="Markus Schranz" userId="2bd45355-bb61-4eab-9147-260a225c81f2" providerId="ADAL" clId="{869E3F3C-802E-4BD2-980A-95B0B058FBD4}" dt="2022-02-23T16:43:36.306" v="2112" actId="478"/>
          <ac:picMkLst>
            <pc:docMk/>
            <pc:sldMk cId="2574797232" sldId="257"/>
            <ac:picMk id="13" creationId="{2C93CF26-290B-4B9C-BE07-F003DC51AECA}"/>
          </ac:picMkLst>
        </pc:picChg>
        <pc:picChg chg="add mod">
          <ac:chgData name="Markus Schranz" userId="2bd45355-bb61-4eab-9147-260a225c81f2" providerId="ADAL" clId="{869E3F3C-802E-4BD2-980A-95B0B058FBD4}" dt="2022-02-23T17:38:52.849" v="2590" actId="1076"/>
          <ac:picMkLst>
            <pc:docMk/>
            <pc:sldMk cId="2574797232" sldId="257"/>
            <ac:picMk id="24" creationId="{46361CB1-B431-4D58-9620-2DD5716D2BA8}"/>
          </ac:picMkLst>
        </pc:picChg>
        <pc:picChg chg="add mod">
          <ac:chgData name="Markus Schranz" userId="2bd45355-bb61-4eab-9147-260a225c81f2" providerId="ADAL" clId="{869E3F3C-802E-4BD2-980A-95B0B058FBD4}" dt="2022-02-23T17:38:42.251" v="2589" actId="1076"/>
          <ac:picMkLst>
            <pc:docMk/>
            <pc:sldMk cId="2574797232" sldId="257"/>
            <ac:picMk id="26" creationId="{4433AE7C-0541-44D4-BB70-8D57EB3818B9}"/>
          </ac:picMkLst>
        </pc:picChg>
      </pc:sldChg>
      <pc:sldChg chg="modSp del mod">
        <pc:chgData name="Markus Schranz" userId="2bd45355-bb61-4eab-9147-260a225c81f2" providerId="ADAL" clId="{869E3F3C-802E-4BD2-980A-95B0B058FBD4}" dt="2022-02-23T15:55:16.138" v="25" actId="47"/>
        <pc:sldMkLst>
          <pc:docMk/>
          <pc:sldMk cId="2975618848" sldId="257"/>
        </pc:sldMkLst>
        <pc:spChg chg="mod">
          <ac:chgData name="Markus Schranz" userId="2bd45355-bb61-4eab-9147-260a225c81f2" providerId="ADAL" clId="{869E3F3C-802E-4BD2-980A-95B0B058FBD4}" dt="2022-02-23T15:53:49.420" v="11" actId="20577"/>
          <ac:spMkLst>
            <pc:docMk/>
            <pc:sldMk cId="2975618848" sldId="257"/>
            <ac:spMk id="6" creationId="{7A18356E-15B4-47FE-90A5-7A4FEA2554CC}"/>
          </ac:spMkLst>
        </pc:spChg>
      </pc:sldChg>
      <pc:sldChg chg="addSp delSp new del mod">
        <pc:chgData name="Markus Schranz" userId="2bd45355-bb61-4eab-9147-260a225c81f2" providerId="ADAL" clId="{869E3F3C-802E-4BD2-980A-95B0B058FBD4}" dt="2022-02-23T15:51:58.735" v="3" actId="680"/>
        <pc:sldMkLst>
          <pc:docMk/>
          <pc:sldMk cId="620120437" sldId="258"/>
        </pc:sldMkLst>
        <pc:spChg chg="add del">
          <ac:chgData name="Markus Schranz" userId="2bd45355-bb61-4eab-9147-260a225c81f2" providerId="ADAL" clId="{869E3F3C-802E-4BD2-980A-95B0B058FBD4}" dt="2022-02-23T15:51:58.017" v="2" actId="478"/>
          <ac:spMkLst>
            <pc:docMk/>
            <pc:sldMk cId="620120437" sldId="258"/>
            <ac:spMk id="5" creationId="{32A1D6E9-2E36-472A-98DE-69BEB9F5CE74}"/>
          </ac:spMkLst>
        </pc:spChg>
      </pc:sldChg>
      <pc:sldChg chg="addSp delSp modSp new del mod modClrScheme chgLayout">
        <pc:chgData name="Markus Schranz" userId="2bd45355-bb61-4eab-9147-260a225c81f2" providerId="ADAL" clId="{869E3F3C-802E-4BD2-980A-95B0B058FBD4}" dt="2022-02-23T15:55:16.536" v="26" actId="47"/>
        <pc:sldMkLst>
          <pc:docMk/>
          <pc:sldMk cId="2514777261" sldId="258"/>
        </pc:sldMkLst>
        <pc:spChg chg="del mod ord">
          <ac:chgData name="Markus Schranz" userId="2bd45355-bb61-4eab-9147-260a225c81f2" providerId="ADAL" clId="{869E3F3C-802E-4BD2-980A-95B0B058FBD4}" dt="2022-02-23T15:54:02.977" v="13" actId="700"/>
          <ac:spMkLst>
            <pc:docMk/>
            <pc:sldMk cId="2514777261" sldId="258"/>
            <ac:spMk id="2" creationId="{0F9A8D78-39E7-46B2-BD39-BE03577041E3}"/>
          </ac:spMkLst>
        </pc:spChg>
        <pc:spChg chg="del mod ord">
          <ac:chgData name="Markus Schranz" userId="2bd45355-bb61-4eab-9147-260a225c81f2" providerId="ADAL" clId="{869E3F3C-802E-4BD2-980A-95B0B058FBD4}" dt="2022-02-23T15:54:02.977" v="13" actId="700"/>
          <ac:spMkLst>
            <pc:docMk/>
            <pc:sldMk cId="2514777261" sldId="258"/>
            <ac:spMk id="3" creationId="{560CDC8F-5562-4B85-9289-5F13F6DBA889}"/>
          </ac:spMkLst>
        </pc:spChg>
        <pc:spChg chg="mod ord">
          <ac:chgData name="Markus Schranz" userId="2bd45355-bb61-4eab-9147-260a225c81f2" providerId="ADAL" clId="{869E3F3C-802E-4BD2-980A-95B0B058FBD4}" dt="2022-02-23T15:54:02.977" v="13" actId="700"/>
          <ac:spMkLst>
            <pc:docMk/>
            <pc:sldMk cId="2514777261" sldId="258"/>
            <ac:spMk id="4" creationId="{CCBE9AF7-B398-4477-BFF4-894C29F0488A}"/>
          </ac:spMkLst>
        </pc:spChg>
        <pc:spChg chg="mod ord">
          <ac:chgData name="Markus Schranz" userId="2bd45355-bb61-4eab-9147-260a225c81f2" providerId="ADAL" clId="{869E3F3C-802E-4BD2-980A-95B0B058FBD4}" dt="2022-02-23T15:54:02.977" v="13" actId="700"/>
          <ac:spMkLst>
            <pc:docMk/>
            <pc:sldMk cId="2514777261" sldId="258"/>
            <ac:spMk id="5" creationId="{2A2EBB12-FE99-4DFF-A3DE-04EF9117F8AC}"/>
          </ac:spMkLst>
        </pc:spChg>
        <pc:spChg chg="mod ord">
          <ac:chgData name="Markus Schranz" userId="2bd45355-bb61-4eab-9147-260a225c81f2" providerId="ADAL" clId="{869E3F3C-802E-4BD2-980A-95B0B058FBD4}" dt="2022-02-23T15:54:02.977" v="13" actId="700"/>
          <ac:spMkLst>
            <pc:docMk/>
            <pc:sldMk cId="2514777261" sldId="258"/>
            <ac:spMk id="6" creationId="{9EF63871-8884-4209-B301-FF6283471E9C}"/>
          </ac:spMkLst>
        </pc:spChg>
        <pc:spChg chg="add mod ord">
          <ac:chgData name="Markus Schranz" userId="2bd45355-bb61-4eab-9147-260a225c81f2" providerId="ADAL" clId="{869E3F3C-802E-4BD2-980A-95B0B058FBD4}" dt="2022-02-23T15:54:02.977" v="13" actId="700"/>
          <ac:spMkLst>
            <pc:docMk/>
            <pc:sldMk cId="2514777261" sldId="258"/>
            <ac:spMk id="7" creationId="{EF79706C-B521-4DDE-B5BA-4F1A822530D0}"/>
          </ac:spMkLst>
        </pc:spChg>
        <pc:spChg chg="add mod ord">
          <ac:chgData name="Markus Schranz" userId="2bd45355-bb61-4eab-9147-260a225c81f2" providerId="ADAL" clId="{869E3F3C-802E-4BD2-980A-95B0B058FBD4}" dt="2022-02-23T15:54:02.977" v="13" actId="700"/>
          <ac:spMkLst>
            <pc:docMk/>
            <pc:sldMk cId="2514777261" sldId="258"/>
            <ac:spMk id="8" creationId="{B114FABB-F826-4F05-8CBA-2BCBFC917625}"/>
          </ac:spMkLst>
        </pc:spChg>
        <pc:spChg chg="add mod ord">
          <ac:chgData name="Markus Schranz" userId="2bd45355-bb61-4eab-9147-260a225c81f2" providerId="ADAL" clId="{869E3F3C-802E-4BD2-980A-95B0B058FBD4}" dt="2022-02-23T15:54:02.977" v="13" actId="700"/>
          <ac:spMkLst>
            <pc:docMk/>
            <pc:sldMk cId="2514777261" sldId="258"/>
            <ac:spMk id="9" creationId="{8CC00537-F8D2-4241-9DF0-30F76C96D62F}"/>
          </ac:spMkLst>
        </pc:spChg>
      </pc:sldChg>
      <pc:sldChg chg="add del">
        <pc:chgData name="Markus Schranz" userId="2bd45355-bb61-4eab-9147-260a225c81f2" providerId="ADAL" clId="{869E3F3C-802E-4BD2-980A-95B0B058FBD4}" dt="2022-02-23T15:58:09.504" v="46" actId="47"/>
        <pc:sldMkLst>
          <pc:docMk/>
          <pc:sldMk cId="4001790661" sldId="258"/>
        </pc:sldMkLst>
      </pc:sldChg>
      <pc:sldChg chg="new del ord">
        <pc:chgData name="Markus Schranz" userId="2bd45355-bb61-4eab-9147-260a225c81f2" providerId="ADAL" clId="{869E3F3C-802E-4BD2-980A-95B0B058FBD4}" dt="2022-02-23T15:57:38.079" v="34" actId="47"/>
        <pc:sldMkLst>
          <pc:docMk/>
          <pc:sldMk cId="3714700679" sldId="259"/>
        </pc:sldMkLst>
      </pc:sldChg>
      <pc:sldChg chg="addSp delSp modSp new mod">
        <pc:chgData name="Markus Schranz" userId="2bd45355-bb61-4eab-9147-260a225c81f2" providerId="ADAL" clId="{869E3F3C-802E-4BD2-980A-95B0B058FBD4}" dt="2022-02-23T16:02:59.585" v="169" actId="478"/>
        <pc:sldMkLst>
          <pc:docMk/>
          <pc:sldMk cId="3894391970" sldId="260"/>
        </pc:sldMkLst>
        <pc:spChg chg="del">
          <ac:chgData name="Markus Schranz" userId="2bd45355-bb61-4eab-9147-260a225c81f2" providerId="ADAL" clId="{869E3F3C-802E-4BD2-980A-95B0B058FBD4}" dt="2022-02-23T15:57:42.136" v="35" actId="478"/>
          <ac:spMkLst>
            <pc:docMk/>
            <pc:sldMk cId="3894391970" sldId="260"/>
            <ac:spMk id="2" creationId="{1DC929AC-36F6-45A6-B848-EB8217C35453}"/>
          </ac:spMkLst>
        </pc:spChg>
        <pc:spChg chg="del">
          <ac:chgData name="Markus Schranz" userId="2bd45355-bb61-4eab-9147-260a225c81f2" providerId="ADAL" clId="{869E3F3C-802E-4BD2-980A-95B0B058FBD4}" dt="2022-02-23T15:57:44.496" v="36" actId="478"/>
          <ac:spMkLst>
            <pc:docMk/>
            <pc:sldMk cId="3894391970" sldId="260"/>
            <ac:spMk id="3" creationId="{F00DFB0F-BFD7-481A-B1C1-58531DDB440B}"/>
          </ac:spMkLst>
        </pc:spChg>
        <pc:spChg chg="add mod">
          <ac:chgData name="Markus Schranz" userId="2bd45355-bb61-4eab-9147-260a225c81f2" providerId="ADAL" clId="{869E3F3C-802E-4BD2-980A-95B0B058FBD4}" dt="2022-02-23T15:57:53.022" v="40" actId="164"/>
          <ac:spMkLst>
            <pc:docMk/>
            <pc:sldMk cId="3894391970" sldId="260"/>
            <ac:spMk id="4" creationId="{AEA8736A-4CDF-42D3-89AA-FB2C0B7FC276}"/>
          </ac:spMkLst>
        </pc:spChg>
        <pc:spChg chg="mod">
          <ac:chgData name="Markus Schranz" userId="2bd45355-bb61-4eab-9147-260a225c81f2" providerId="ADAL" clId="{869E3F3C-802E-4BD2-980A-95B0B058FBD4}" dt="2022-02-23T15:57:47.325" v="37"/>
          <ac:spMkLst>
            <pc:docMk/>
            <pc:sldMk cId="3894391970" sldId="260"/>
            <ac:spMk id="6" creationId="{14AC3FC4-510D-4012-9054-DF02F6748C11}"/>
          </ac:spMkLst>
        </pc:spChg>
        <pc:spChg chg="mod">
          <ac:chgData name="Markus Schranz" userId="2bd45355-bb61-4eab-9147-260a225c81f2" providerId="ADAL" clId="{869E3F3C-802E-4BD2-980A-95B0B058FBD4}" dt="2022-02-23T15:57:47.325" v="37"/>
          <ac:spMkLst>
            <pc:docMk/>
            <pc:sldMk cId="3894391970" sldId="260"/>
            <ac:spMk id="8" creationId="{B8B4CE9A-4087-4997-AA54-2DB3748BCFD8}"/>
          </ac:spMkLst>
        </pc:spChg>
        <pc:spChg chg="mod">
          <ac:chgData name="Markus Schranz" userId="2bd45355-bb61-4eab-9147-260a225c81f2" providerId="ADAL" clId="{869E3F3C-802E-4BD2-980A-95B0B058FBD4}" dt="2022-02-23T15:57:47.325" v="37"/>
          <ac:spMkLst>
            <pc:docMk/>
            <pc:sldMk cId="3894391970" sldId="260"/>
            <ac:spMk id="9" creationId="{2EFABC02-1195-41E2-8137-2B0C70CA5C4C}"/>
          </ac:spMkLst>
        </pc:spChg>
        <pc:spChg chg="mod">
          <ac:chgData name="Markus Schranz" userId="2bd45355-bb61-4eab-9147-260a225c81f2" providerId="ADAL" clId="{869E3F3C-802E-4BD2-980A-95B0B058FBD4}" dt="2022-02-23T15:57:47.325" v="37"/>
          <ac:spMkLst>
            <pc:docMk/>
            <pc:sldMk cId="3894391970" sldId="260"/>
            <ac:spMk id="10" creationId="{E0973BDF-DEC4-4224-9CC3-8EB974341070}"/>
          </ac:spMkLst>
        </pc:spChg>
        <pc:spChg chg="mod">
          <ac:chgData name="Markus Schranz" userId="2bd45355-bb61-4eab-9147-260a225c81f2" providerId="ADAL" clId="{869E3F3C-802E-4BD2-980A-95B0B058FBD4}" dt="2022-02-23T15:57:47.325" v="37"/>
          <ac:spMkLst>
            <pc:docMk/>
            <pc:sldMk cId="3894391970" sldId="260"/>
            <ac:spMk id="11" creationId="{8A261B71-C156-47A3-9732-100B39CE0571}"/>
          </ac:spMkLst>
        </pc:spChg>
        <pc:spChg chg="mod">
          <ac:chgData name="Markus Schranz" userId="2bd45355-bb61-4eab-9147-260a225c81f2" providerId="ADAL" clId="{869E3F3C-802E-4BD2-980A-95B0B058FBD4}" dt="2022-02-23T15:57:47.325" v="37"/>
          <ac:spMkLst>
            <pc:docMk/>
            <pc:sldMk cId="3894391970" sldId="260"/>
            <ac:spMk id="12" creationId="{C8DF0D64-4431-41C8-8EC8-712367AA0334}"/>
          </ac:spMkLst>
        </pc:spChg>
        <pc:spChg chg="mod">
          <ac:chgData name="Markus Schranz" userId="2bd45355-bb61-4eab-9147-260a225c81f2" providerId="ADAL" clId="{869E3F3C-802E-4BD2-980A-95B0B058FBD4}" dt="2022-02-23T15:57:47.325" v="37"/>
          <ac:spMkLst>
            <pc:docMk/>
            <pc:sldMk cId="3894391970" sldId="260"/>
            <ac:spMk id="13" creationId="{777CDE5D-5F29-4ECB-9CBC-065399BFFF3D}"/>
          </ac:spMkLst>
        </pc:spChg>
        <pc:spChg chg="del">
          <ac:chgData name="Markus Schranz" userId="2bd45355-bb61-4eab-9147-260a225c81f2" providerId="ADAL" clId="{869E3F3C-802E-4BD2-980A-95B0B058FBD4}" dt="2022-02-23T16:02:59.585" v="169" actId="478"/>
          <ac:spMkLst>
            <pc:docMk/>
            <pc:sldMk cId="3894391970" sldId="260"/>
            <ac:spMk id="15" creationId="{6260A9FE-7A0C-493D-8B53-E2DC5E9A12F3}"/>
          </ac:spMkLst>
        </pc:spChg>
        <pc:spChg chg="del">
          <ac:chgData name="Markus Schranz" userId="2bd45355-bb61-4eab-9147-260a225c81f2" providerId="ADAL" clId="{869E3F3C-802E-4BD2-980A-95B0B058FBD4}" dt="2022-02-23T16:02:57.113" v="167" actId="478"/>
          <ac:spMkLst>
            <pc:docMk/>
            <pc:sldMk cId="3894391970" sldId="260"/>
            <ac:spMk id="16" creationId="{86705349-6EC2-4067-A5A7-231A50CFFC43}"/>
          </ac:spMkLst>
        </pc:spChg>
        <pc:spChg chg="del">
          <ac:chgData name="Markus Schranz" userId="2bd45355-bb61-4eab-9147-260a225c81f2" providerId="ADAL" clId="{869E3F3C-802E-4BD2-980A-95B0B058FBD4}" dt="2022-02-23T16:02:58.320" v="168" actId="478"/>
          <ac:spMkLst>
            <pc:docMk/>
            <pc:sldMk cId="3894391970" sldId="260"/>
            <ac:spMk id="17" creationId="{9D07B03C-3E2F-4163-A3E8-13060064482F}"/>
          </ac:spMkLst>
        </pc:spChg>
        <pc:grpChg chg="add mod">
          <ac:chgData name="Markus Schranz" userId="2bd45355-bb61-4eab-9147-260a225c81f2" providerId="ADAL" clId="{869E3F3C-802E-4BD2-980A-95B0B058FBD4}" dt="2022-02-23T15:57:53.022" v="40" actId="164"/>
          <ac:grpSpMkLst>
            <pc:docMk/>
            <pc:sldMk cId="3894391970" sldId="260"/>
            <ac:grpSpMk id="5" creationId="{9098F904-30D6-45C6-BF3E-893CD5611D13}"/>
          </ac:grpSpMkLst>
        </pc:grpChg>
        <pc:grpChg chg="mod">
          <ac:chgData name="Markus Schranz" userId="2bd45355-bb61-4eab-9147-260a225c81f2" providerId="ADAL" clId="{869E3F3C-802E-4BD2-980A-95B0B058FBD4}" dt="2022-02-23T15:57:47.325" v="37"/>
          <ac:grpSpMkLst>
            <pc:docMk/>
            <pc:sldMk cId="3894391970" sldId="260"/>
            <ac:grpSpMk id="7" creationId="{DF7235C4-4868-48E7-9EA1-C5EE97F67374}"/>
          </ac:grpSpMkLst>
        </pc:grpChg>
        <pc:grpChg chg="add mod">
          <ac:chgData name="Markus Schranz" userId="2bd45355-bb61-4eab-9147-260a225c81f2" providerId="ADAL" clId="{869E3F3C-802E-4BD2-980A-95B0B058FBD4}" dt="2022-02-23T15:58:05.514" v="44" actId="14100"/>
          <ac:grpSpMkLst>
            <pc:docMk/>
            <pc:sldMk cId="3894391970" sldId="260"/>
            <ac:grpSpMk id="14" creationId="{2F4C9E96-477E-43E0-B7B4-36B3C8CC309E}"/>
          </ac:grpSpMkLst>
        </pc:grpChg>
      </pc:sldChg>
      <pc:sldChg chg="new del">
        <pc:chgData name="Markus Schranz" userId="2bd45355-bb61-4eab-9147-260a225c81f2" providerId="ADAL" clId="{869E3F3C-802E-4BD2-980A-95B0B058FBD4}" dt="2022-02-23T16:02:07.294" v="161" actId="47"/>
        <pc:sldMkLst>
          <pc:docMk/>
          <pc:sldMk cId="302318816" sldId="261"/>
        </pc:sldMkLst>
      </pc:sldChg>
      <pc:sldChg chg="addSp delSp modSp new mod chgLayout">
        <pc:chgData name="Markus Schranz" userId="2bd45355-bb61-4eab-9147-260a225c81f2" providerId="ADAL" clId="{869E3F3C-802E-4BD2-980A-95B0B058FBD4}" dt="2022-02-24T06:59:39.383" v="2649" actId="20577"/>
        <pc:sldMkLst>
          <pc:docMk/>
          <pc:sldMk cId="545988547" sldId="261"/>
        </pc:sldMkLst>
        <pc:spChg chg="mod ord">
          <ac:chgData name="Markus Schranz" userId="2bd45355-bb61-4eab-9147-260a225c81f2" providerId="ADAL" clId="{869E3F3C-802E-4BD2-980A-95B0B058FBD4}" dt="2022-02-23T16:07:46.375" v="204" actId="700"/>
          <ac:spMkLst>
            <pc:docMk/>
            <pc:sldMk cId="545988547" sldId="261"/>
            <ac:spMk id="2" creationId="{A490BA88-3204-4D8D-AEF1-AC238B1CF6D1}"/>
          </ac:spMkLst>
        </pc:spChg>
        <pc:spChg chg="del">
          <ac:chgData name="Markus Schranz" userId="2bd45355-bb61-4eab-9147-260a225c81f2" providerId="ADAL" clId="{869E3F3C-802E-4BD2-980A-95B0B058FBD4}" dt="2022-02-23T16:05:52.196" v="189"/>
          <ac:spMkLst>
            <pc:docMk/>
            <pc:sldMk cId="545988547" sldId="261"/>
            <ac:spMk id="3" creationId="{D562D65B-E9FC-4113-853E-5C485BA443AF}"/>
          </ac:spMkLst>
        </pc:spChg>
        <pc:spChg chg="mod ord">
          <ac:chgData name="Markus Schranz" userId="2bd45355-bb61-4eab-9147-260a225c81f2" providerId="ADAL" clId="{869E3F3C-802E-4BD2-980A-95B0B058FBD4}" dt="2022-02-23T16:07:46.375" v="204" actId="700"/>
          <ac:spMkLst>
            <pc:docMk/>
            <pc:sldMk cId="545988547" sldId="261"/>
            <ac:spMk id="4" creationId="{646A5C01-A6BE-492D-8D07-1BA6EBF79984}"/>
          </ac:spMkLst>
        </pc:spChg>
        <pc:spChg chg="mod ord">
          <ac:chgData name="Markus Schranz" userId="2bd45355-bb61-4eab-9147-260a225c81f2" providerId="ADAL" clId="{869E3F3C-802E-4BD2-980A-95B0B058FBD4}" dt="2022-02-23T16:07:46.375" v="204" actId="700"/>
          <ac:spMkLst>
            <pc:docMk/>
            <pc:sldMk cId="545988547" sldId="261"/>
            <ac:spMk id="5" creationId="{67747434-E8BC-46AB-918C-730A45F491AB}"/>
          </ac:spMkLst>
        </pc:spChg>
        <pc:spChg chg="mod ord">
          <ac:chgData name="Markus Schranz" userId="2bd45355-bb61-4eab-9147-260a225c81f2" providerId="ADAL" clId="{869E3F3C-802E-4BD2-980A-95B0B058FBD4}" dt="2022-02-23T16:07:46.375" v="204" actId="700"/>
          <ac:spMkLst>
            <pc:docMk/>
            <pc:sldMk cId="545988547" sldId="261"/>
            <ac:spMk id="6" creationId="{E5ED6F19-AEA0-45AC-AC39-3EE481DFC1C1}"/>
          </ac:spMkLst>
        </pc:spChg>
        <pc:spChg chg="add del mod">
          <ac:chgData name="Markus Schranz" userId="2bd45355-bb61-4eab-9147-260a225c81f2" providerId="ADAL" clId="{869E3F3C-802E-4BD2-980A-95B0B058FBD4}" dt="2022-02-23T16:07:31.766" v="195"/>
          <ac:spMkLst>
            <pc:docMk/>
            <pc:sldMk cId="545988547" sldId="261"/>
            <ac:spMk id="12" creationId="{FDE7FD90-BAF3-42C9-A839-467635245285}"/>
          </ac:spMkLst>
        </pc:spChg>
        <pc:spChg chg="add del mod">
          <ac:chgData name="Markus Schranz" userId="2bd45355-bb61-4eab-9147-260a225c81f2" providerId="ADAL" clId="{869E3F3C-802E-4BD2-980A-95B0B058FBD4}" dt="2022-02-23T16:07:43.677" v="203"/>
          <ac:spMkLst>
            <pc:docMk/>
            <pc:sldMk cId="545988547" sldId="261"/>
            <ac:spMk id="15" creationId="{4BE30C7B-EED0-4F8B-AB16-1FCFC2C9E4C2}"/>
          </ac:spMkLst>
        </pc:spChg>
        <pc:spChg chg="add mod">
          <ac:chgData name="Markus Schranz" userId="2bd45355-bb61-4eab-9147-260a225c81f2" providerId="ADAL" clId="{869E3F3C-802E-4BD2-980A-95B0B058FBD4}" dt="2022-02-24T06:59:39.383" v="2649" actId="20577"/>
          <ac:spMkLst>
            <pc:docMk/>
            <pc:sldMk cId="545988547" sldId="261"/>
            <ac:spMk id="16" creationId="{38D1BEF2-7BE1-4CA5-88BA-8D326E69BE69}"/>
          </ac:spMkLst>
        </pc:spChg>
        <pc:spChg chg="add del mod">
          <ac:chgData name="Markus Schranz" userId="2bd45355-bb61-4eab-9147-260a225c81f2" providerId="ADAL" clId="{869E3F3C-802E-4BD2-980A-95B0B058FBD4}" dt="2022-02-23T16:39:10.482" v="2066"/>
          <ac:spMkLst>
            <pc:docMk/>
            <pc:sldMk cId="545988547" sldId="261"/>
            <ac:spMk id="18" creationId="{A784F8D0-05A1-491D-B956-981E76920E1F}"/>
          </ac:spMkLst>
        </pc:spChg>
        <pc:spChg chg="add del mod">
          <ac:chgData name="Markus Schranz" userId="2bd45355-bb61-4eab-9147-260a225c81f2" providerId="ADAL" clId="{869E3F3C-802E-4BD2-980A-95B0B058FBD4}" dt="2022-02-23T16:40:47.349" v="2076"/>
          <ac:spMkLst>
            <pc:docMk/>
            <pc:sldMk cId="545988547" sldId="261"/>
            <ac:spMk id="24" creationId="{1B006ABB-AD30-4F02-86DA-F6C3B35B94F8}"/>
          </ac:spMkLst>
        </pc:spChg>
        <pc:spChg chg="add del mod">
          <ac:chgData name="Markus Schranz" userId="2bd45355-bb61-4eab-9147-260a225c81f2" providerId="ADAL" clId="{869E3F3C-802E-4BD2-980A-95B0B058FBD4}" dt="2022-02-23T16:41:09.667" v="2078"/>
          <ac:spMkLst>
            <pc:docMk/>
            <pc:sldMk cId="545988547" sldId="261"/>
            <ac:spMk id="28" creationId="{7C7FDF7A-F5D2-4647-8A65-E870EC4EE4C1}"/>
          </ac:spMkLst>
        </pc:spChg>
        <pc:picChg chg="add del mod">
          <ac:chgData name="Markus Schranz" userId="2bd45355-bb61-4eab-9147-260a225c81f2" providerId="ADAL" clId="{869E3F3C-802E-4BD2-980A-95B0B058FBD4}" dt="2022-02-23T16:06:24.156" v="192" actId="478"/>
          <ac:picMkLst>
            <pc:docMk/>
            <pc:sldMk cId="545988547" sldId="261"/>
            <ac:picMk id="8" creationId="{71946DFC-FB81-4692-83D6-3357598008A7}"/>
          </ac:picMkLst>
        </pc:picChg>
        <pc:picChg chg="add del mod modCrop">
          <ac:chgData name="Markus Schranz" userId="2bd45355-bb61-4eab-9147-260a225c81f2" providerId="ADAL" clId="{869E3F3C-802E-4BD2-980A-95B0B058FBD4}" dt="2022-02-23T16:07:36.121" v="199" actId="478"/>
          <ac:picMkLst>
            <pc:docMk/>
            <pc:sldMk cId="545988547" sldId="261"/>
            <ac:picMk id="10" creationId="{B6372B45-6C42-48CE-B16E-7FA6915448BD}"/>
          </ac:picMkLst>
        </pc:picChg>
        <pc:picChg chg="add del mod ord">
          <ac:chgData name="Markus Schranz" userId="2bd45355-bb61-4eab-9147-260a225c81f2" providerId="ADAL" clId="{869E3F3C-802E-4BD2-980A-95B0B058FBD4}" dt="2022-02-23T16:39:09.237" v="2065" actId="478"/>
          <ac:picMkLst>
            <pc:docMk/>
            <pc:sldMk cId="545988547" sldId="261"/>
            <ac:picMk id="14" creationId="{D8465F04-6741-45DD-8DA3-710A722B2EDB}"/>
          </ac:picMkLst>
        </pc:picChg>
        <pc:picChg chg="add del mod">
          <ac:chgData name="Markus Schranz" userId="2bd45355-bb61-4eab-9147-260a225c81f2" providerId="ADAL" clId="{869E3F3C-802E-4BD2-980A-95B0B058FBD4}" dt="2022-02-23T16:40:46.479" v="2075" actId="478"/>
          <ac:picMkLst>
            <pc:docMk/>
            <pc:sldMk cId="545988547" sldId="261"/>
            <ac:picMk id="20" creationId="{A2B56B8A-C211-405E-97AD-AA0217845339}"/>
          </ac:picMkLst>
        </pc:picChg>
        <pc:picChg chg="add del mod">
          <ac:chgData name="Markus Schranz" userId="2bd45355-bb61-4eab-9147-260a225c81f2" providerId="ADAL" clId="{869E3F3C-802E-4BD2-980A-95B0B058FBD4}" dt="2022-02-23T16:39:34.882" v="2074" actId="478"/>
          <ac:picMkLst>
            <pc:docMk/>
            <pc:sldMk cId="545988547" sldId="261"/>
            <ac:picMk id="22" creationId="{9A0FC163-A574-4D4E-B27F-0AF06D24CC1E}"/>
          </ac:picMkLst>
        </pc:picChg>
        <pc:picChg chg="add del mod">
          <ac:chgData name="Markus Schranz" userId="2bd45355-bb61-4eab-9147-260a225c81f2" providerId="ADAL" clId="{869E3F3C-802E-4BD2-980A-95B0B058FBD4}" dt="2022-02-23T16:40:48.798" v="2077" actId="478"/>
          <ac:picMkLst>
            <pc:docMk/>
            <pc:sldMk cId="545988547" sldId="261"/>
            <ac:picMk id="26" creationId="{378BDA9E-5E6A-426D-B13C-C167FA4EE9DF}"/>
          </ac:picMkLst>
        </pc:picChg>
        <pc:picChg chg="add mod">
          <ac:chgData name="Markus Schranz" userId="2bd45355-bb61-4eab-9147-260a225c81f2" providerId="ADAL" clId="{869E3F3C-802E-4BD2-980A-95B0B058FBD4}" dt="2022-02-23T16:41:47.574" v="2092" actId="1076"/>
          <ac:picMkLst>
            <pc:docMk/>
            <pc:sldMk cId="545988547" sldId="261"/>
            <ac:picMk id="30" creationId="{C2B96ABC-4940-46B3-AA9F-6A6A49CD8A52}"/>
          </ac:picMkLst>
        </pc:picChg>
      </pc:sldChg>
      <pc:sldChg chg="addSp delSp modSp new del mod">
        <pc:chgData name="Markus Schranz" userId="2bd45355-bb61-4eab-9147-260a225c81f2" providerId="ADAL" clId="{869E3F3C-802E-4BD2-980A-95B0B058FBD4}" dt="2022-02-23T16:14:54.005" v="749" actId="47"/>
        <pc:sldMkLst>
          <pc:docMk/>
          <pc:sldMk cId="23678456" sldId="262"/>
        </pc:sldMkLst>
        <pc:spChg chg="mod">
          <ac:chgData name="Markus Schranz" userId="2bd45355-bb61-4eab-9147-260a225c81f2" providerId="ADAL" clId="{869E3F3C-802E-4BD2-980A-95B0B058FBD4}" dt="2022-02-23T16:14:49.105" v="747" actId="20577"/>
          <ac:spMkLst>
            <pc:docMk/>
            <pc:sldMk cId="23678456" sldId="262"/>
            <ac:spMk id="2" creationId="{B1ADEE8A-DB24-47C3-B776-1B1198EFD994}"/>
          </ac:spMkLst>
        </pc:spChg>
        <pc:spChg chg="del mod">
          <ac:chgData name="Markus Schranz" userId="2bd45355-bb61-4eab-9147-260a225c81f2" providerId="ADAL" clId="{869E3F3C-802E-4BD2-980A-95B0B058FBD4}" dt="2022-02-23T16:08:16.154" v="226"/>
          <ac:spMkLst>
            <pc:docMk/>
            <pc:sldMk cId="23678456" sldId="262"/>
            <ac:spMk id="3" creationId="{7EC2BAA9-808A-475B-AECC-6DB627B714EC}"/>
          </ac:spMkLst>
        </pc:spChg>
        <pc:spChg chg="add mod">
          <ac:chgData name="Markus Schranz" userId="2bd45355-bb61-4eab-9147-260a225c81f2" providerId="ADAL" clId="{869E3F3C-802E-4BD2-980A-95B0B058FBD4}" dt="2022-02-23T16:08:25.460" v="229" actId="478"/>
          <ac:spMkLst>
            <pc:docMk/>
            <pc:sldMk cId="23678456" sldId="262"/>
            <ac:spMk id="10" creationId="{B1531207-EB0C-4635-B19A-6CF375FFF542}"/>
          </ac:spMkLst>
        </pc:spChg>
        <pc:picChg chg="add del mod">
          <ac:chgData name="Markus Schranz" userId="2bd45355-bb61-4eab-9147-260a225c81f2" providerId="ADAL" clId="{869E3F3C-802E-4BD2-980A-95B0B058FBD4}" dt="2022-02-23T16:08:25.460" v="229" actId="478"/>
          <ac:picMkLst>
            <pc:docMk/>
            <pc:sldMk cId="23678456" sldId="262"/>
            <ac:picMk id="8" creationId="{CB65F56A-06B1-447E-AFB4-C700176F030D}"/>
          </ac:picMkLst>
        </pc:picChg>
      </pc:sldChg>
      <pc:sldChg chg="add del">
        <pc:chgData name="Markus Schranz" userId="2bd45355-bb61-4eab-9147-260a225c81f2" providerId="ADAL" clId="{869E3F3C-802E-4BD2-980A-95B0B058FBD4}" dt="2022-02-23T16:07:53.668" v="206" actId="47"/>
        <pc:sldMkLst>
          <pc:docMk/>
          <pc:sldMk cId="1992916156" sldId="262"/>
        </pc:sldMkLst>
      </pc:sldChg>
      <pc:sldChg chg="addSp delSp modSp add mod">
        <pc:chgData name="Markus Schranz" userId="2bd45355-bb61-4eab-9147-260a225c81f2" providerId="ADAL" clId="{869E3F3C-802E-4BD2-980A-95B0B058FBD4}" dt="2022-02-23T16:42:01.738" v="2096" actId="14100"/>
        <pc:sldMkLst>
          <pc:docMk/>
          <pc:sldMk cId="1371814557" sldId="263"/>
        </pc:sldMkLst>
        <pc:spChg chg="mod">
          <ac:chgData name="Markus Schranz" userId="2bd45355-bb61-4eab-9147-260a225c81f2" providerId="ADAL" clId="{869E3F3C-802E-4BD2-980A-95B0B058FBD4}" dt="2022-02-23T16:15:11.001" v="791" actId="20577"/>
          <ac:spMkLst>
            <pc:docMk/>
            <pc:sldMk cId="1371814557" sldId="263"/>
            <ac:spMk id="2" creationId="{A490BA88-3204-4D8D-AEF1-AC238B1CF6D1}"/>
          </ac:spMkLst>
        </pc:spChg>
        <pc:spChg chg="add del mod">
          <ac:chgData name="Markus Schranz" userId="2bd45355-bb61-4eab-9147-260a225c81f2" providerId="ADAL" clId="{869E3F3C-802E-4BD2-980A-95B0B058FBD4}" dt="2022-02-23T16:41:58.700" v="2095" actId="478"/>
          <ac:spMkLst>
            <pc:docMk/>
            <pc:sldMk cId="1371814557" sldId="263"/>
            <ac:spMk id="7" creationId="{037B964A-665E-4CBF-BC82-7499A8B23649}"/>
          </ac:spMkLst>
        </pc:spChg>
        <pc:spChg chg="mod">
          <ac:chgData name="Markus Schranz" userId="2bd45355-bb61-4eab-9147-260a225c81f2" providerId="ADAL" clId="{869E3F3C-802E-4BD2-980A-95B0B058FBD4}" dt="2022-02-23T16:42:01.738" v="2096" actId="14100"/>
          <ac:spMkLst>
            <pc:docMk/>
            <pc:sldMk cId="1371814557" sldId="263"/>
            <ac:spMk id="16" creationId="{38D1BEF2-7BE1-4CA5-88BA-8D326E69BE69}"/>
          </ac:spMkLst>
        </pc:spChg>
        <pc:picChg chg="add mod">
          <ac:chgData name="Markus Schranz" userId="2bd45355-bb61-4eab-9147-260a225c81f2" providerId="ADAL" clId="{869E3F3C-802E-4BD2-980A-95B0B058FBD4}" dt="2022-02-23T16:41:55.096" v="2094"/>
          <ac:picMkLst>
            <pc:docMk/>
            <pc:sldMk cId="1371814557" sldId="263"/>
            <ac:picMk id="10" creationId="{BC480A76-84BA-454A-841E-2FC9DECF701A}"/>
          </ac:picMkLst>
        </pc:picChg>
        <pc:picChg chg="del">
          <ac:chgData name="Markus Schranz" userId="2bd45355-bb61-4eab-9147-260a225c81f2" providerId="ADAL" clId="{869E3F3C-802E-4BD2-980A-95B0B058FBD4}" dt="2022-02-23T16:41:54.652" v="2093" actId="478"/>
          <ac:picMkLst>
            <pc:docMk/>
            <pc:sldMk cId="1371814557" sldId="263"/>
            <ac:picMk id="14" creationId="{D8465F04-6741-45DD-8DA3-710A722B2EDB}"/>
          </ac:picMkLst>
        </pc:picChg>
      </pc:sldChg>
      <pc:sldChg chg="addSp delSp modSp add mod">
        <pc:chgData name="Markus Schranz" userId="2bd45355-bb61-4eab-9147-260a225c81f2" providerId="ADAL" clId="{869E3F3C-802E-4BD2-980A-95B0B058FBD4}" dt="2022-02-23T16:30:21.977" v="2064" actId="113"/>
        <pc:sldMkLst>
          <pc:docMk/>
          <pc:sldMk cId="506175744" sldId="264"/>
        </pc:sldMkLst>
        <pc:spChg chg="mod">
          <ac:chgData name="Markus Schranz" userId="2bd45355-bb61-4eab-9147-260a225c81f2" providerId="ADAL" clId="{869E3F3C-802E-4BD2-980A-95B0B058FBD4}" dt="2022-02-23T16:22:16.800" v="1629" actId="14100"/>
          <ac:spMkLst>
            <pc:docMk/>
            <pc:sldMk cId="506175744" sldId="264"/>
            <ac:spMk id="2" creationId="{A490BA88-3204-4D8D-AEF1-AC238B1CF6D1}"/>
          </ac:spMkLst>
        </pc:spChg>
        <pc:spChg chg="add del mod">
          <ac:chgData name="Markus Schranz" userId="2bd45355-bb61-4eab-9147-260a225c81f2" providerId="ADAL" clId="{869E3F3C-802E-4BD2-980A-95B0B058FBD4}" dt="2022-02-23T16:21:33.457" v="1589" actId="478"/>
          <ac:spMkLst>
            <pc:docMk/>
            <pc:sldMk cId="506175744" sldId="264"/>
            <ac:spMk id="7" creationId="{AC1DDDDA-CBF6-4CDF-86AB-A851659B3397}"/>
          </ac:spMkLst>
        </pc:spChg>
        <pc:spChg chg="add mod">
          <ac:chgData name="Markus Schranz" userId="2bd45355-bb61-4eab-9147-260a225c81f2" providerId="ADAL" clId="{869E3F3C-802E-4BD2-980A-95B0B058FBD4}" dt="2022-02-23T16:22:33.802" v="1661" actId="20577"/>
          <ac:spMkLst>
            <pc:docMk/>
            <pc:sldMk cId="506175744" sldId="264"/>
            <ac:spMk id="10" creationId="{F9F86407-8BA5-4B39-A65D-0C7EE762D5D0}"/>
          </ac:spMkLst>
        </pc:spChg>
        <pc:spChg chg="add mod">
          <ac:chgData name="Markus Schranz" userId="2bd45355-bb61-4eab-9147-260a225c81f2" providerId="ADAL" clId="{869E3F3C-802E-4BD2-980A-95B0B058FBD4}" dt="2022-02-23T16:24:10.714" v="1817" actId="20577"/>
          <ac:spMkLst>
            <pc:docMk/>
            <pc:sldMk cId="506175744" sldId="264"/>
            <ac:spMk id="11" creationId="{8E4A6DE5-E795-4355-9153-03F4D632C232}"/>
          </ac:spMkLst>
        </pc:spChg>
        <pc:spChg chg="mod">
          <ac:chgData name="Markus Schranz" userId="2bd45355-bb61-4eab-9147-260a225c81f2" providerId="ADAL" clId="{869E3F3C-802E-4BD2-980A-95B0B058FBD4}" dt="2022-02-23T16:30:21.977" v="2064" actId="113"/>
          <ac:spMkLst>
            <pc:docMk/>
            <pc:sldMk cId="506175744" sldId="264"/>
            <ac:spMk id="16" creationId="{38D1BEF2-7BE1-4CA5-88BA-8D326E69BE69}"/>
          </ac:spMkLst>
        </pc:spChg>
        <pc:picChg chg="del">
          <ac:chgData name="Markus Schranz" userId="2bd45355-bb61-4eab-9147-260a225c81f2" providerId="ADAL" clId="{869E3F3C-802E-4BD2-980A-95B0B058FBD4}" dt="2022-02-23T16:21:31.483" v="1588" actId="478"/>
          <ac:picMkLst>
            <pc:docMk/>
            <pc:sldMk cId="506175744" sldId="264"/>
            <ac:picMk id="14" creationId="{D8465F04-6741-45DD-8DA3-710A722B2EDB}"/>
          </ac:picMkLst>
        </pc:picChg>
      </pc:sldChg>
      <pc:sldMasterChg chg="modSp modSldLayout">
        <pc:chgData name="Markus Schranz" userId="2bd45355-bb61-4eab-9147-260a225c81f2" providerId="ADAL" clId="{869E3F3C-802E-4BD2-980A-95B0B058FBD4}" dt="2022-02-23T16:25:41.760" v="1907" actId="3064"/>
        <pc:sldMasterMkLst>
          <pc:docMk/>
          <pc:sldMasterMk cId="4111841918" sldId="2147483648"/>
        </pc:sldMasterMkLst>
        <pc:spChg chg="mod">
          <ac:chgData name="Markus Schranz" userId="2bd45355-bb61-4eab-9147-260a225c81f2" providerId="ADAL" clId="{869E3F3C-802E-4BD2-980A-95B0B058FBD4}" dt="2022-02-23T15:52:56.050" v="4" actId="207"/>
          <ac:spMkLst>
            <pc:docMk/>
            <pc:sldMasterMk cId="4111841918" sldId="2147483648"/>
            <ac:spMk id="10" creationId="{0887EB13-E7D6-4B8E-84DE-D6FD326F6E48}"/>
          </ac:spMkLst>
        </pc:spChg>
        <pc:sldLayoutChg chg="addSp delSp modSp mod">
          <pc:chgData name="Markus Schranz" userId="2bd45355-bb61-4eab-9147-260a225c81f2" providerId="ADAL" clId="{869E3F3C-802E-4BD2-980A-95B0B058FBD4}" dt="2022-02-23T15:54:29.160" v="21" actId="478"/>
          <pc:sldLayoutMkLst>
            <pc:docMk/>
            <pc:sldMasterMk cId="4111841918" sldId="2147483648"/>
            <pc:sldLayoutMk cId="331624320" sldId="2147483649"/>
          </pc:sldLayoutMkLst>
          <pc:spChg chg="del">
            <ac:chgData name="Markus Schranz" userId="2bd45355-bb61-4eab-9147-260a225c81f2" providerId="ADAL" clId="{869E3F3C-802E-4BD2-980A-95B0B058FBD4}" dt="2022-02-23T15:54:24.621" v="17"/>
            <ac:spMkLst>
              <pc:docMk/>
              <pc:sldMasterMk cId="4111841918" sldId="2147483648"/>
              <pc:sldLayoutMk cId="331624320" sldId="2147483649"/>
              <ac:spMk id="2" creationId="{BFCA4152-6CDC-4394-B372-B766539798AA}"/>
            </ac:spMkLst>
          </pc:spChg>
          <pc:spChg chg="del">
            <ac:chgData name="Markus Schranz" userId="2bd45355-bb61-4eab-9147-260a225c81f2" providerId="ADAL" clId="{869E3F3C-802E-4BD2-980A-95B0B058FBD4}" dt="2022-02-23T15:53:37.264" v="8" actId="478"/>
            <ac:spMkLst>
              <pc:docMk/>
              <pc:sldMasterMk cId="4111841918" sldId="2147483648"/>
              <pc:sldLayoutMk cId="331624320" sldId="2147483649"/>
              <ac:spMk id="7" creationId="{60AD9AFF-6380-4DF9-9FA5-EE62253720C6}"/>
            </ac:spMkLst>
          </pc:spChg>
          <pc:spChg chg="del mod">
            <ac:chgData name="Markus Schranz" userId="2bd45355-bb61-4eab-9147-260a225c81f2" providerId="ADAL" clId="{869E3F3C-802E-4BD2-980A-95B0B058FBD4}" dt="2022-02-23T15:54:21.978" v="15"/>
            <ac:spMkLst>
              <pc:docMk/>
              <pc:sldMasterMk cId="4111841918" sldId="2147483648"/>
              <pc:sldLayoutMk cId="331624320" sldId="2147483649"/>
              <ac:spMk id="8" creationId="{83E41F06-90B1-4893-B756-703775DD04EE}"/>
            </ac:spMkLst>
          </pc:spChg>
          <pc:spChg chg="add mod">
            <ac:chgData name="Markus Schranz" userId="2bd45355-bb61-4eab-9147-260a225c81f2" providerId="ADAL" clId="{869E3F3C-802E-4BD2-980A-95B0B058FBD4}" dt="2022-02-23T15:53:41.670" v="9" actId="1076"/>
            <ac:spMkLst>
              <pc:docMk/>
              <pc:sldMasterMk cId="4111841918" sldId="2147483648"/>
              <pc:sldLayoutMk cId="331624320" sldId="2147483649"/>
              <ac:spMk id="9" creationId="{E3CB20B7-0AF8-4093-B3E0-54F9F735579B}"/>
            </ac:spMkLst>
          </pc:spChg>
          <pc:spChg chg="add del mod">
            <ac:chgData name="Markus Schranz" userId="2bd45355-bb61-4eab-9147-260a225c81f2" providerId="ADAL" clId="{869E3F3C-802E-4BD2-980A-95B0B058FBD4}" dt="2022-02-23T15:54:21.978" v="15"/>
            <ac:spMkLst>
              <pc:docMk/>
              <pc:sldMasterMk cId="4111841918" sldId="2147483648"/>
              <pc:sldLayoutMk cId="331624320" sldId="2147483649"/>
              <ac:spMk id="10" creationId="{31CDEE6F-1761-412D-8BBF-1BEFCE4659D5}"/>
            </ac:spMkLst>
          </pc:spChg>
          <pc:spChg chg="add del mod">
            <ac:chgData name="Markus Schranz" userId="2bd45355-bb61-4eab-9147-260a225c81f2" providerId="ADAL" clId="{869E3F3C-802E-4BD2-980A-95B0B058FBD4}" dt="2022-02-23T15:54:21.978" v="15"/>
            <ac:spMkLst>
              <pc:docMk/>
              <pc:sldMasterMk cId="4111841918" sldId="2147483648"/>
              <pc:sldLayoutMk cId="331624320" sldId="2147483649"/>
              <ac:spMk id="11" creationId="{31997716-AE23-4FB5-9702-6199A2CE576A}"/>
            </ac:spMkLst>
          </pc:spChg>
          <pc:spChg chg="add del mod">
            <ac:chgData name="Markus Schranz" userId="2bd45355-bb61-4eab-9147-260a225c81f2" providerId="ADAL" clId="{869E3F3C-802E-4BD2-980A-95B0B058FBD4}" dt="2022-02-23T15:54:29.160" v="21" actId="478"/>
            <ac:spMkLst>
              <pc:docMk/>
              <pc:sldMasterMk cId="4111841918" sldId="2147483648"/>
              <pc:sldLayoutMk cId="331624320" sldId="2147483649"/>
              <ac:spMk id="12" creationId="{C870D2C9-2393-47C1-8BF4-ECCB56479291}"/>
            </ac:spMkLst>
          </pc:spChg>
          <pc:spChg chg="add mod">
            <ac:chgData name="Markus Schranz" userId="2bd45355-bb61-4eab-9147-260a225c81f2" providerId="ADAL" clId="{869E3F3C-802E-4BD2-980A-95B0B058FBD4}" dt="2022-02-23T15:54:22.910" v="16"/>
            <ac:spMkLst>
              <pc:docMk/>
              <pc:sldMasterMk cId="4111841918" sldId="2147483648"/>
              <pc:sldLayoutMk cId="331624320" sldId="2147483649"/>
              <ac:spMk id="13" creationId="{3221D2C8-4F95-4D83-88F1-E480C74D1C16}"/>
            </ac:spMkLst>
          </pc:spChg>
          <pc:spChg chg="add mod">
            <ac:chgData name="Markus Schranz" userId="2bd45355-bb61-4eab-9147-260a225c81f2" providerId="ADAL" clId="{869E3F3C-802E-4BD2-980A-95B0B058FBD4}" dt="2022-02-23T15:54:22.910" v="16"/>
            <ac:spMkLst>
              <pc:docMk/>
              <pc:sldMasterMk cId="4111841918" sldId="2147483648"/>
              <pc:sldLayoutMk cId="331624320" sldId="2147483649"/>
              <ac:spMk id="14" creationId="{704AB8C4-5915-4F8A-8CAD-F9D7FF89BCB2}"/>
            </ac:spMkLst>
          </pc:spChg>
          <pc:spChg chg="add mod">
            <ac:chgData name="Markus Schranz" userId="2bd45355-bb61-4eab-9147-260a225c81f2" providerId="ADAL" clId="{869E3F3C-802E-4BD2-980A-95B0B058FBD4}" dt="2022-02-23T15:54:25.001" v="18"/>
            <ac:spMkLst>
              <pc:docMk/>
              <pc:sldMasterMk cId="4111841918" sldId="2147483648"/>
              <pc:sldLayoutMk cId="331624320" sldId="2147483649"/>
              <ac:spMk id="15" creationId="{8DDD567D-8B0A-4A3B-9A52-C2A0623B0D11}"/>
            </ac:spMkLst>
          </pc:spChg>
          <pc:spChg chg="add del">
            <ac:chgData name="Markus Schranz" userId="2bd45355-bb61-4eab-9147-260a225c81f2" providerId="ADAL" clId="{869E3F3C-802E-4BD2-980A-95B0B058FBD4}" dt="2022-02-23T15:54:27.023" v="19" actId="11529"/>
            <ac:spMkLst>
              <pc:docMk/>
              <pc:sldMasterMk cId="4111841918" sldId="2147483648"/>
              <pc:sldLayoutMk cId="331624320" sldId="2147483649"/>
              <ac:spMk id="16" creationId="{A6403BBE-0D7F-4D41-8D03-EA6398AC71B3}"/>
            </ac:spMkLst>
          </pc:spChg>
          <pc:spChg chg="add del mod">
            <ac:chgData name="Markus Schranz" userId="2bd45355-bb61-4eab-9147-260a225c81f2" providerId="ADAL" clId="{869E3F3C-802E-4BD2-980A-95B0B058FBD4}" dt="2022-02-23T15:54:28.152" v="20" actId="478"/>
            <ac:spMkLst>
              <pc:docMk/>
              <pc:sldMasterMk cId="4111841918" sldId="2147483648"/>
              <pc:sldLayoutMk cId="331624320" sldId="2147483649"/>
              <ac:spMk id="17" creationId="{DD8B4A54-7634-46EF-9829-CC61993C00D7}"/>
            </ac:spMkLst>
          </pc:spChg>
        </pc:sldLayoutChg>
        <pc:sldLayoutChg chg="addSp delSp modSp mod">
          <pc:chgData name="Markus Schranz" userId="2bd45355-bb61-4eab-9147-260a225c81f2" providerId="ADAL" clId="{869E3F3C-802E-4BD2-980A-95B0B058FBD4}" dt="2022-02-23T16:25:41.760" v="1907" actId="3064"/>
          <pc:sldLayoutMkLst>
            <pc:docMk/>
            <pc:sldMasterMk cId="4111841918" sldId="2147483648"/>
            <pc:sldLayoutMk cId="42516271" sldId="2147483650"/>
          </pc:sldLayoutMkLst>
          <pc:spChg chg="mod">
            <ac:chgData name="Markus Schranz" userId="2bd45355-bb61-4eab-9147-260a225c81f2" providerId="ADAL" clId="{869E3F3C-802E-4BD2-980A-95B0B058FBD4}" dt="2022-02-23T16:25:41.760" v="1907" actId="3064"/>
            <ac:spMkLst>
              <pc:docMk/>
              <pc:sldMasterMk cId="4111841918" sldId="2147483648"/>
              <pc:sldLayoutMk cId="42516271" sldId="2147483650"/>
              <ac:spMk id="3" creationId="{9E545841-2EC2-4E3C-B4E9-9B0D1956DBE3}"/>
            </ac:spMkLst>
          </pc:spChg>
          <pc:spChg chg="mod">
            <ac:chgData name="Markus Schranz" userId="2bd45355-bb61-4eab-9147-260a225c81f2" providerId="ADAL" clId="{869E3F3C-802E-4BD2-980A-95B0B058FBD4}" dt="2022-02-23T15:55:05.133" v="24"/>
            <ac:spMkLst>
              <pc:docMk/>
              <pc:sldMasterMk cId="4111841918" sldId="2147483648"/>
              <pc:sldLayoutMk cId="42516271" sldId="2147483650"/>
              <ac:spMk id="6" creationId="{7EAE5401-84A1-4889-B2E6-2544E954826B}"/>
            </ac:spMkLst>
          </pc:spChg>
          <pc:spChg chg="add del">
            <ac:chgData name="Markus Schranz" userId="2bd45355-bb61-4eab-9147-260a225c81f2" providerId="ADAL" clId="{869E3F3C-802E-4BD2-980A-95B0B058FBD4}" dt="2022-02-23T15:54:46.694" v="22" actId="11529"/>
            <ac:spMkLst>
              <pc:docMk/>
              <pc:sldMasterMk cId="4111841918" sldId="2147483648"/>
              <pc:sldLayoutMk cId="42516271" sldId="2147483650"/>
              <ac:spMk id="7" creationId="{33800FBD-2EEA-448B-A8B0-36913A4834E1}"/>
            </ac:spMkLst>
          </pc:spChg>
          <pc:spChg chg="add del mod">
            <ac:chgData name="Markus Schranz" userId="2bd45355-bb61-4eab-9147-260a225c81f2" providerId="ADAL" clId="{869E3F3C-802E-4BD2-980A-95B0B058FBD4}" dt="2022-02-23T15:54:47.456" v="23" actId="478"/>
            <ac:spMkLst>
              <pc:docMk/>
              <pc:sldMasterMk cId="4111841918" sldId="2147483648"/>
              <pc:sldLayoutMk cId="42516271" sldId="2147483650"/>
              <ac:spMk id="8" creationId="{9F80251B-69B1-4E80-A8F7-EF2C600ED854}"/>
            </ac:spMkLst>
          </pc:spChg>
        </pc:sldLayoutChg>
      </pc:sldMasterChg>
    </pc:docChg>
  </pc:docChgLst>
  <pc:docChgLst>
    <pc:chgData name="Markus Schranz" userId="2bd45355-bb61-4eab-9147-260a225c81f2" providerId="ADAL" clId="{EBF91F1A-312A-456E-BD64-95399B896A21}"/>
    <pc:docChg chg="undo custSel modSld">
      <pc:chgData name="Markus Schranz" userId="2bd45355-bb61-4eab-9147-260a225c81f2" providerId="ADAL" clId="{EBF91F1A-312A-456E-BD64-95399B896A21}" dt="2022-04-22T14:34:24.686" v="410" actId="1076"/>
      <pc:docMkLst>
        <pc:docMk/>
      </pc:docMkLst>
      <pc:sldChg chg="addSp delSp modSp mod">
        <pc:chgData name="Markus Schranz" userId="2bd45355-bb61-4eab-9147-260a225c81f2" providerId="ADAL" clId="{EBF91F1A-312A-456E-BD64-95399B896A21}" dt="2022-04-22T14:31:22.354" v="347" actId="1076"/>
        <pc:sldMkLst>
          <pc:docMk/>
          <pc:sldMk cId="2574797232" sldId="257"/>
        </pc:sldMkLst>
        <pc:spChg chg="del">
          <ac:chgData name="Markus Schranz" userId="2bd45355-bb61-4eab-9147-260a225c81f2" providerId="ADAL" clId="{EBF91F1A-312A-456E-BD64-95399B896A21}" dt="2022-04-22T14:30:36.126" v="333" actId="478"/>
          <ac:spMkLst>
            <pc:docMk/>
            <pc:sldMk cId="2574797232" sldId="257"/>
            <ac:spMk id="14" creationId="{75225B81-BED5-4157-B486-2EC954C5820C}"/>
          </ac:spMkLst>
        </pc:spChg>
        <pc:spChg chg="mod">
          <ac:chgData name="Markus Schranz" userId="2bd45355-bb61-4eab-9147-260a225c81f2" providerId="ADAL" clId="{EBF91F1A-312A-456E-BD64-95399B896A21}" dt="2022-04-22T14:27:05.539" v="311" actId="1076"/>
          <ac:spMkLst>
            <pc:docMk/>
            <pc:sldMk cId="2574797232" sldId="257"/>
            <ac:spMk id="18" creationId="{E8064A19-968B-456B-B88D-A59F44DE61FE}"/>
          </ac:spMkLst>
        </pc:spChg>
        <pc:spChg chg="mod">
          <ac:chgData name="Markus Schranz" userId="2bd45355-bb61-4eab-9147-260a225c81f2" providerId="ADAL" clId="{EBF91F1A-312A-456E-BD64-95399B896A21}" dt="2022-04-22T14:31:16.548" v="344" actId="1076"/>
          <ac:spMkLst>
            <pc:docMk/>
            <pc:sldMk cId="2574797232" sldId="257"/>
            <ac:spMk id="21" creationId="{41B43AD7-C804-49E5-9DA9-353841572EBC}"/>
          </ac:spMkLst>
        </pc:spChg>
        <pc:spChg chg="mod">
          <ac:chgData name="Markus Schranz" userId="2bd45355-bb61-4eab-9147-260a225c81f2" providerId="ADAL" clId="{EBF91F1A-312A-456E-BD64-95399B896A21}" dt="2022-04-22T14:31:21.294" v="346" actId="1076"/>
          <ac:spMkLst>
            <pc:docMk/>
            <pc:sldMk cId="2574797232" sldId="257"/>
            <ac:spMk id="22" creationId="{0BC20366-A7EC-439D-A906-B45F786E8CF4}"/>
          </ac:spMkLst>
        </pc:spChg>
        <pc:picChg chg="add mod">
          <ac:chgData name="Markus Schranz" userId="2bd45355-bb61-4eab-9147-260a225c81f2" providerId="ADAL" clId="{EBF91F1A-312A-456E-BD64-95399B896A21}" dt="2022-04-22T14:30:36.500" v="334"/>
          <ac:picMkLst>
            <pc:docMk/>
            <pc:sldMk cId="2574797232" sldId="257"/>
            <ac:picMk id="10" creationId="{48736B0A-76DF-4DE4-1D39-D709F9A21374}"/>
          </ac:picMkLst>
        </pc:picChg>
        <pc:picChg chg="mod">
          <ac:chgData name="Markus Schranz" userId="2bd45355-bb61-4eab-9147-260a225c81f2" providerId="ADAL" clId="{EBF91F1A-312A-456E-BD64-95399B896A21}" dt="2022-04-22T14:31:17.362" v="345" actId="1076"/>
          <ac:picMkLst>
            <pc:docMk/>
            <pc:sldMk cId="2574797232" sldId="257"/>
            <ac:picMk id="24" creationId="{46361CB1-B431-4D58-9620-2DD5716D2BA8}"/>
          </ac:picMkLst>
        </pc:picChg>
        <pc:picChg chg="mod">
          <ac:chgData name="Markus Schranz" userId="2bd45355-bb61-4eab-9147-260a225c81f2" providerId="ADAL" clId="{EBF91F1A-312A-456E-BD64-95399B896A21}" dt="2022-04-22T14:31:22.354" v="347" actId="1076"/>
          <ac:picMkLst>
            <pc:docMk/>
            <pc:sldMk cId="2574797232" sldId="257"/>
            <ac:picMk id="26" creationId="{4433AE7C-0541-44D4-BB70-8D57EB3818B9}"/>
          </ac:picMkLst>
        </pc:picChg>
      </pc:sldChg>
      <pc:sldChg chg="addSp delSp modSp mod">
        <pc:chgData name="Markus Schranz" userId="2bd45355-bb61-4eab-9147-260a225c81f2" providerId="ADAL" clId="{EBF91F1A-312A-456E-BD64-95399B896A21}" dt="2022-04-22T14:23:03.798" v="62" actId="1037"/>
        <pc:sldMkLst>
          <pc:docMk/>
          <pc:sldMk cId="3894391970" sldId="260"/>
        </pc:sldMkLst>
        <pc:spChg chg="del mod topLvl">
          <ac:chgData name="Markus Schranz" userId="2bd45355-bb61-4eab-9147-260a225c81f2" providerId="ADAL" clId="{EBF91F1A-312A-456E-BD64-95399B896A21}" dt="2022-04-22T14:18:43.866" v="1" actId="478"/>
          <ac:spMkLst>
            <pc:docMk/>
            <pc:sldMk cId="3894391970" sldId="260"/>
            <ac:spMk id="4" creationId="{AEA8736A-4CDF-42D3-89AA-FB2C0B7FC276}"/>
          </ac:spMkLst>
        </pc:spChg>
        <pc:spChg chg="add del">
          <ac:chgData name="Markus Schranz" userId="2bd45355-bb61-4eab-9147-260a225c81f2" providerId="ADAL" clId="{EBF91F1A-312A-456E-BD64-95399B896A21}" dt="2022-04-22T14:21:04.695" v="17" actId="22"/>
          <ac:spMkLst>
            <pc:docMk/>
            <pc:sldMk cId="3894391970" sldId="260"/>
            <ac:spMk id="16" creationId="{98252091-289D-F930-4BC4-4227496E642D}"/>
          </ac:spMkLst>
        </pc:spChg>
        <pc:spChg chg="add mod">
          <ac:chgData name="Markus Schranz" userId="2bd45355-bb61-4eab-9147-260a225c81f2" providerId="ADAL" clId="{EBF91F1A-312A-456E-BD64-95399B896A21}" dt="2022-04-22T14:23:03.798" v="62" actId="1037"/>
          <ac:spMkLst>
            <pc:docMk/>
            <pc:sldMk cId="3894391970" sldId="260"/>
            <ac:spMk id="18" creationId="{B59E196E-790B-1773-7AB2-BB321501BF72}"/>
          </ac:spMkLst>
        </pc:spChg>
        <pc:grpChg chg="mod topLvl">
          <ac:chgData name="Markus Schranz" userId="2bd45355-bb61-4eab-9147-260a225c81f2" providerId="ADAL" clId="{EBF91F1A-312A-456E-BD64-95399B896A21}" dt="2022-04-22T14:22:56.656" v="48" actId="14100"/>
          <ac:grpSpMkLst>
            <pc:docMk/>
            <pc:sldMk cId="3894391970" sldId="260"/>
            <ac:grpSpMk id="5" creationId="{9098F904-30D6-45C6-BF3E-893CD5611D13}"/>
          </ac:grpSpMkLst>
        </pc:grpChg>
        <pc:grpChg chg="del">
          <ac:chgData name="Markus Schranz" userId="2bd45355-bb61-4eab-9147-260a225c81f2" providerId="ADAL" clId="{EBF91F1A-312A-456E-BD64-95399B896A21}" dt="2022-04-22T14:18:43.866" v="1" actId="478"/>
          <ac:grpSpMkLst>
            <pc:docMk/>
            <pc:sldMk cId="3894391970" sldId="260"/>
            <ac:grpSpMk id="14" creationId="{2F4C9E96-477E-43E0-B7B4-36B3C8CC309E}"/>
          </ac:grpSpMkLst>
        </pc:grpChg>
        <pc:picChg chg="add mod ord modCrop">
          <ac:chgData name="Markus Schranz" userId="2bd45355-bb61-4eab-9147-260a225c81f2" providerId="ADAL" clId="{EBF91F1A-312A-456E-BD64-95399B896A21}" dt="2022-04-22T14:21:43.020" v="35" actId="34135"/>
          <ac:picMkLst>
            <pc:docMk/>
            <pc:sldMk cId="3894391970" sldId="260"/>
            <ac:picMk id="3" creationId="{66D74801-B2C1-7F2A-8E4C-B93F893E8A52}"/>
          </ac:picMkLst>
        </pc:picChg>
      </pc:sldChg>
      <pc:sldChg chg="addSp delSp modSp mod">
        <pc:chgData name="Markus Schranz" userId="2bd45355-bb61-4eab-9147-260a225c81f2" providerId="ADAL" clId="{EBF91F1A-312A-456E-BD64-95399B896A21}" dt="2022-04-22T14:30:31.919" v="332" actId="478"/>
        <pc:sldMkLst>
          <pc:docMk/>
          <pc:sldMk cId="545988547" sldId="261"/>
        </pc:sldMkLst>
        <pc:spChg chg="del">
          <ac:chgData name="Markus Schranz" userId="2bd45355-bb61-4eab-9147-260a225c81f2" providerId="ADAL" clId="{EBF91F1A-312A-456E-BD64-95399B896A21}" dt="2022-04-22T14:30:09.799" v="322" actId="478"/>
          <ac:spMkLst>
            <pc:docMk/>
            <pc:sldMk cId="545988547" sldId="261"/>
            <ac:spMk id="4" creationId="{646A5C01-A6BE-492D-8D07-1BA6EBF79984}"/>
          </ac:spMkLst>
        </pc:spChg>
        <pc:spChg chg="add del mod">
          <ac:chgData name="Markus Schranz" userId="2bd45355-bb61-4eab-9147-260a225c81f2" providerId="ADAL" clId="{EBF91F1A-312A-456E-BD64-95399B896A21}" dt="2022-04-22T14:23:28.726" v="64" actId="478"/>
          <ac:spMkLst>
            <pc:docMk/>
            <pc:sldMk cId="545988547" sldId="261"/>
            <ac:spMk id="5" creationId="{0A27421C-C8BE-A6B2-C9C3-2509C4C23C85}"/>
          </ac:spMkLst>
        </pc:spChg>
        <pc:spChg chg="mod">
          <ac:chgData name="Markus Schranz" userId="2bd45355-bb61-4eab-9147-260a225c81f2" providerId="ADAL" clId="{EBF91F1A-312A-456E-BD64-95399B896A21}" dt="2022-04-22T14:27:33.908" v="316" actId="14100"/>
          <ac:spMkLst>
            <pc:docMk/>
            <pc:sldMk cId="545988547" sldId="261"/>
            <ac:spMk id="16" creationId="{38D1BEF2-7BE1-4CA5-88BA-8D326E69BE69}"/>
          </ac:spMkLst>
        </pc:spChg>
        <pc:picChg chg="add mod ord modCrop">
          <ac:chgData name="Markus Schranz" userId="2bd45355-bb61-4eab-9147-260a225c81f2" providerId="ADAL" clId="{EBF91F1A-312A-456E-BD64-95399B896A21}" dt="2022-04-22T14:24:05.298" v="77" actId="18131"/>
          <ac:picMkLst>
            <pc:docMk/>
            <pc:sldMk cId="545988547" sldId="261"/>
            <ac:picMk id="8" creationId="{A9A418E3-DC39-6D4F-6F3A-D7A4DA51D2A5}"/>
          </ac:picMkLst>
        </pc:picChg>
        <pc:picChg chg="add del mod">
          <ac:chgData name="Markus Schranz" userId="2bd45355-bb61-4eab-9147-260a225c81f2" providerId="ADAL" clId="{EBF91F1A-312A-456E-BD64-95399B896A21}" dt="2022-04-22T14:30:31.919" v="332" actId="478"/>
          <ac:picMkLst>
            <pc:docMk/>
            <pc:sldMk cId="545988547" sldId="261"/>
            <ac:picMk id="10" creationId="{B87ADAC2-698D-961A-F20B-DBF30405D26C}"/>
          </ac:picMkLst>
        </pc:picChg>
        <pc:picChg chg="add mod">
          <ac:chgData name="Markus Schranz" userId="2bd45355-bb61-4eab-9147-260a225c81f2" providerId="ADAL" clId="{EBF91F1A-312A-456E-BD64-95399B896A21}" dt="2022-04-22T14:30:30.228" v="331"/>
          <ac:picMkLst>
            <pc:docMk/>
            <pc:sldMk cId="545988547" sldId="261"/>
            <ac:picMk id="13" creationId="{FB719290-E58A-CC31-70CE-2757B46C0E61}"/>
          </ac:picMkLst>
        </pc:picChg>
        <pc:picChg chg="del">
          <ac:chgData name="Markus Schranz" userId="2bd45355-bb61-4eab-9147-260a225c81f2" providerId="ADAL" clId="{EBF91F1A-312A-456E-BD64-95399B896A21}" dt="2022-04-22T14:23:26.633" v="63" actId="478"/>
          <ac:picMkLst>
            <pc:docMk/>
            <pc:sldMk cId="545988547" sldId="261"/>
            <ac:picMk id="30" creationId="{C2B96ABC-4940-46B3-AA9F-6A6A49CD8A52}"/>
          </ac:picMkLst>
        </pc:picChg>
      </pc:sldChg>
      <pc:sldChg chg="addSp delSp modSp mod">
        <pc:chgData name="Markus Schranz" userId="2bd45355-bb61-4eab-9147-260a225c81f2" providerId="ADAL" clId="{EBF91F1A-312A-456E-BD64-95399B896A21}" dt="2022-04-22T14:30:26.519" v="330" actId="478"/>
        <pc:sldMkLst>
          <pc:docMk/>
          <pc:sldMk cId="1371814557" sldId="263"/>
        </pc:sldMkLst>
        <pc:spChg chg="del">
          <ac:chgData name="Markus Schranz" userId="2bd45355-bb61-4eab-9147-260a225c81f2" providerId="ADAL" clId="{EBF91F1A-312A-456E-BD64-95399B896A21}" dt="2022-04-22T14:30:26.519" v="330" actId="478"/>
          <ac:spMkLst>
            <pc:docMk/>
            <pc:sldMk cId="1371814557" sldId="263"/>
            <ac:spMk id="4" creationId="{646A5C01-A6BE-492D-8D07-1BA6EBF79984}"/>
          </ac:spMkLst>
        </pc:spChg>
        <pc:spChg chg="mod">
          <ac:chgData name="Markus Schranz" userId="2bd45355-bb61-4eab-9147-260a225c81f2" providerId="ADAL" clId="{EBF91F1A-312A-456E-BD64-95399B896A21}" dt="2022-04-22T14:26:52.035" v="298" actId="1076"/>
          <ac:spMkLst>
            <pc:docMk/>
            <pc:sldMk cId="1371814557" sldId="263"/>
            <ac:spMk id="16" creationId="{38D1BEF2-7BE1-4CA5-88BA-8D326E69BE69}"/>
          </ac:spMkLst>
        </pc:spChg>
        <pc:picChg chg="add mod">
          <ac:chgData name="Markus Schranz" userId="2bd45355-bb61-4eab-9147-260a225c81f2" providerId="ADAL" clId="{EBF91F1A-312A-456E-BD64-95399B896A21}" dt="2022-04-22T14:30:24.671" v="329" actId="1076"/>
          <ac:picMkLst>
            <pc:docMk/>
            <pc:sldMk cId="1371814557" sldId="263"/>
            <ac:picMk id="7" creationId="{0888B782-13F9-D87A-8F0C-C1F97EEDE259}"/>
          </ac:picMkLst>
        </pc:picChg>
        <pc:picChg chg="mod">
          <ac:chgData name="Markus Schranz" userId="2bd45355-bb61-4eab-9147-260a225c81f2" providerId="ADAL" clId="{EBF91F1A-312A-456E-BD64-95399B896A21}" dt="2022-04-22T14:26:55.617" v="303" actId="1076"/>
          <ac:picMkLst>
            <pc:docMk/>
            <pc:sldMk cId="1371814557" sldId="263"/>
            <ac:picMk id="10" creationId="{BC480A76-84BA-454A-841E-2FC9DECF701A}"/>
          </ac:picMkLst>
        </pc:picChg>
      </pc:sldChg>
      <pc:sldChg chg="addSp delSp modSp mod">
        <pc:chgData name="Markus Schranz" userId="2bd45355-bb61-4eab-9147-260a225c81f2" providerId="ADAL" clId="{EBF91F1A-312A-456E-BD64-95399B896A21}" dt="2022-04-22T14:34:24.686" v="410" actId="1076"/>
        <pc:sldMkLst>
          <pc:docMk/>
          <pc:sldMk cId="506175744" sldId="264"/>
        </pc:sldMkLst>
        <pc:spChg chg="del">
          <ac:chgData name="Markus Schranz" userId="2bd45355-bb61-4eab-9147-260a225c81f2" providerId="ADAL" clId="{EBF91F1A-312A-456E-BD64-95399B896A21}" dt="2022-04-22T14:30:39.135" v="335" actId="478"/>
          <ac:spMkLst>
            <pc:docMk/>
            <pc:sldMk cId="506175744" sldId="264"/>
            <ac:spMk id="4" creationId="{646A5C01-A6BE-492D-8D07-1BA6EBF79984}"/>
          </ac:spMkLst>
        </pc:spChg>
        <pc:spChg chg="mod">
          <ac:chgData name="Markus Schranz" userId="2bd45355-bb61-4eab-9147-260a225c81f2" providerId="ADAL" clId="{EBF91F1A-312A-456E-BD64-95399B896A21}" dt="2022-04-22T14:34:24.686" v="410" actId="1076"/>
          <ac:spMkLst>
            <pc:docMk/>
            <pc:sldMk cId="506175744" sldId="264"/>
            <ac:spMk id="11" creationId="{8E4A6DE5-E795-4355-9153-03F4D632C232}"/>
          </ac:spMkLst>
        </pc:spChg>
        <pc:spChg chg="mod">
          <ac:chgData name="Markus Schranz" userId="2bd45355-bb61-4eab-9147-260a225c81f2" providerId="ADAL" clId="{EBF91F1A-312A-456E-BD64-95399B896A21}" dt="2022-04-22T14:34:21.020" v="401" actId="1076"/>
          <ac:spMkLst>
            <pc:docMk/>
            <pc:sldMk cId="506175744" sldId="264"/>
            <ac:spMk id="16" creationId="{38D1BEF2-7BE1-4CA5-88BA-8D326E69BE69}"/>
          </ac:spMkLst>
        </pc:spChg>
        <pc:picChg chg="add mod">
          <ac:chgData name="Markus Schranz" userId="2bd45355-bb61-4eab-9147-260a225c81f2" providerId="ADAL" clId="{EBF91F1A-312A-456E-BD64-95399B896A21}" dt="2022-04-22T14:30:39.349" v="336"/>
          <ac:picMkLst>
            <pc:docMk/>
            <pc:sldMk cId="506175744" sldId="264"/>
            <ac:picMk id="8" creationId="{D8C5CC89-7728-832B-BDF2-87D13BC03C6F}"/>
          </ac:picMkLst>
        </pc:picChg>
      </pc:sldChg>
    </pc:docChg>
  </pc:docChgLst>
  <pc:docChgLst>
    <pc:chgData name="Markus Schranz" userId="2bd45355-bb61-4eab-9147-260a225c81f2" providerId="ADAL" clId="{02A76D31-B810-4D36-9409-5C3D2D876AEB}"/>
    <pc:docChg chg="undo custSel mod modSld">
      <pc:chgData name="Markus Schranz" userId="2bd45355-bb61-4eab-9147-260a225c81f2" providerId="ADAL" clId="{02A76D31-B810-4D36-9409-5C3D2D876AEB}" dt="2022-04-06T07:58:47.371" v="785" actId="478"/>
      <pc:docMkLst>
        <pc:docMk/>
      </pc:docMkLst>
      <pc:sldChg chg="delSp modSp mod">
        <pc:chgData name="Markus Schranz" userId="2bd45355-bb61-4eab-9147-260a225c81f2" providerId="ADAL" clId="{02A76D31-B810-4D36-9409-5C3D2D876AEB}" dt="2022-04-06T07:58:43.019" v="782" actId="478"/>
        <pc:sldMkLst>
          <pc:docMk/>
          <pc:sldMk cId="2574797232" sldId="257"/>
        </pc:sldMkLst>
        <pc:spChg chg="mod">
          <ac:chgData name="Markus Schranz" userId="2bd45355-bb61-4eab-9147-260a225c81f2" providerId="ADAL" clId="{02A76D31-B810-4D36-9409-5C3D2D876AEB}" dt="2022-04-06T07:21:43.393" v="598" actId="20577"/>
          <ac:spMkLst>
            <pc:docMk/>
            <pc:sldMk cId="2574797232" sldId="257"/>
            <ac:spMk id="2" creationId="{D24AC1BA-B45C-4DD7-9D5D-4AE7AEA60545}"/>
          </ac:spMkLst>
        </pc:spChg>
        <pc:spChg chg="mod">
          <ac:chgData name="Markus Schranz" userId="2bd45355-bb61-4eab-9147-260a225c81f2" providerId="ADAL" clId="{02A76D31-B810-4D36-9409-5C3D2D876AEB}" dt="2022-04-06T07:58:42.069" v="781" actId="20577"/>
          <ac:spMkLst>
            <pc:docMk/>
            <pc:sldMk cId="2574797232" sldId="257"/>
            <ac:spMk id="14" creationId="{75225B81-BED5-4157-B486-2EC954C5820C}"/>
          </ac:spMkLst>
        </pc:spChg>
        <pc:spChg chg="del">
          <ac:chgData name="Markus Schranz" userId="2bd45355-bb61-4eab-9147-260a225c81f2" providerId="ADAL" clId="{02A76D31-B810-4D36-9409-5C3D2D876AEB}" dt="2022-04-06T07:58:43.019" v="782" actId="478"/>
          <ac:spMkLst>
            <pc:docMk/>
            <pc:sldMk cId="2574797232" sldId="257"/>
            <ac:spMk id="15" creationId="{DE411E12-B25F-483F-B819-3B773C8FE632}"/>
          </ac:spMkLst>
        </pc:spChg>
        <pc:spChg chg="mod">
          <ac:chgData name="Markus Schranz" userId="2bd45355-bb61-4eab-9147-260a225c81f2" providerId="ADAL" clId="{02A76D31-B810-4D36-9409-5C3D2D876AEB}" dt="2022-04-06T07:44:00.454" v="763" actId="14100"/>
          <ac:spMkLst>
            <pc:docMk/>
            <pc:sldMk cId="2574797232" sldId="257"/>
            <ac:spMk id="18" creationId="{E8064A19-968B-456B-B88D-A59F44DE61FE}"/>
          </ac:spMkLst>
        </pc:spChg>
        <pc:spChg chg="mod">
          <ac:chgData name="Markus Schranz" userId="2bd45355-bb61-4eab-9147-260a225c81f2" providerId="ADAL" clId="{02A76D31-B810-4D36-9409-5C3D2D876AEB}" dt="2022-04-06T07:41:11.477" v="675" actId="1076"/>
          <ac:spMkLst>
            <pc:docMk/>
            <pc:sldMk cId="2574797232" sldId="257"/>
            <ac:spMk id="21" creationId="{41B43AD7-C804-49E5-9DA9-353841572EBC}"/>
          </ac:spMkLst>
        </pc:spChg>
        <pc:spChg chg="mod">
          <ac:chgData name="Markus Schranz" userId="2bd45355-bb61-4eab-9147-260a225c81f2" providerId="ADAL" clId="{02A76D31-B810-4D36-9409-5C3D2D876AEB}" dt="2022-04-06T07:41:14.746" v="676" actId="1076"/>
          <ac:spMkLst>
            <pc:docMk/>
            <pc:sldMk cId="2574797232" sldId="257"/>
            <ac:spMk id="22" creationId="{0BC20366-A7EC-439D-A906-B45F786E8CF4}"/>
          </ac:spMkLst>
        </pc:spChg>
        <pc:picChg chg="mod">
          <ac:chgData name="Markus Schranz" userId="2bd45355-bb61-4eab-9147-260a225c81f2" providerId="ADAL" clId="{02A76D31-B810-4D36-9409-5C3D2D876AEB}" dt="2022-04-06T07:41:42.316" v="679" actId="14100"/>
          <ac:picMkLst>
            <pc:docMk/>
            <pc:sldMk cId="2574797232" sldId="257"/>
            <ac:picMk id="24" creationId="{46361CB1-B431-4D58-9620-2DD5716D2BA8}"/>
          </ac:picMkLst>
        </pc:picChg>
        <pc:picChg chg="mod">
          <ac:chgData name="Markus Schranz" userId="2bd45355-bb61-4eab-9147-260a225c81f2" providerId="ADAL" clId="{02A76D31-B810-4D36-9409-5C3D2D876AEB}" dt="2022-04-06T07:41:44.376" v="680" actId="14100"/>
          <ac:picMkLst>
            <pc:docMk/>
            <pc:sldMk cId="2574797232" sldId="257"/>
            <ac:picMk id="26" creationId="{4433AE7C-0541-44D4-BB70-8D57EB3818B9}"/>
          </ac:picMkLst>
        </pc:picChg>
      </pc:sldChg>
      <pc:sldChg chg="delSp modSp mod">
        <pc:chgData name="Markus Schranz" userId="2bd45355-bb61-4eab-9147-260a225c81f2" providerId="ADAL" clId="{02A76D31-B810-4D36-9409-5C3D2D876AEB}" dt="2022-04-06T07:58:34.376" v="776" actId="478"/>
        <pc:sldMkLst>
          <pc:docMk/>
          <pc:sldMk cId="545988547" sldId="261"/>
        </pc:sldMkLst>
        <pc:spChg chg="mod">
          <ac:chgData name="Markus Schranz" userId="2bd45355-bb61-4eab-9147-260a225c81f2" providerId="ADAL" clId="{02A76D31-B810-4D36-9409-5C3D2D876AEB}" dt="2022-04-06T07:45:41.624" v="766" actId="2"/>
          <ac:spMkLst>
            <pc:docMk/>
            <pc:sldMk cId="545988547" sldId="261"/>
            <ac:spMk id="2" creationId="{A490BA88-3204-4D8D-AEF1-AC238B1CF6D1}"/>
          </ac:spMkLst>
        </pc:spChg>
        <pc:spChg chg="mod">
          <ac:chgData name="Markus Schranz" userId="2bd45355-bb61-4eab-9147-260a225c81f2" providerId="ADAL" clId="{02A76D31-B810-4D36-9409-5C3D2D876AEB}" dt="2022-04-06T07:58:32.226" v="775"/>
          <ac:spMkLst>
            <pc:docMk/>
            <pc:sldMk cId="545988547" sldId="261"/>
            <ac:spMk id="4" creationId="{646A5C01-A6BE-492D-8D07-1BA6EBF79984}"/>
          </ac:spMkLst>
        </pc:spChg>
        <pc:spChg chg="del mod">
          <ac:chgData name="Markus Schranz" userId="2bd45355-bb61-4eab-9147-260a225c81f2" providerId="ADAL" clId="{02A76D31-B810-4D36-9409-5C3D2D876AEB}" dt="2022-04-06T07:58:34.376" v="776" actId="478"/>
          <ac:spMkLst>
            <pc:docMk/>
            <pc:sldMk cId="545988547" sldId="261"/>
            <ac:spMk id="5" creationId="{67747434-E8BC-46AB-918C-730A45F491AB}"/>
          </ac:spMkLst>
        </pc:spChg>
        <pc:spChg chg="mod">
          <ac:chgData name="Markus Schranz" userId="2bd45355-bb61-4eab-9147-260a225c81f2" providerId="ADAL" clId="{02A76D31-B810-4D36-9409-5C3D2D876AEB}" dt="2022-04-06T07:03:39.983" v="443" actId="20577"/>
          <ac:spMkLst>
            <pc:docMk/>
            <pc:sldMk cId="545988547" sldId="261"/>
            <ac:spMk id="16" creationId="{38D1BEF2-7BE1-4CA5-88BA-8D326E69BE69}"/>
          </ac:spMkLst>
        </pc:spChg>
        <pc:picChg chg="mod">
          <ac:chgData name="Markus Schranz" userId="2bd45355-bb61-4eab-9147-260a225c81f2" providerId="ADAL" clId="{02A76D31-B810-4D36-9409-5C3D2D876AEB}" dt="2022-04-06T07:20:33.167" v="447" actId="1076"/>
          <ac:picMkLst>
            <pc:docMk/>
            <pc:sldMk cId="545988547" sldId="261"/>
            <ac:picMk id="30" creationId="{C2B96ABC-4940-46B3-AA9F-6A6A49CD8A52}"/>
          </ac:picMkLst>
        </pc:picChg>
      </pc:sldChg>
      <pc:sldChg chg="delSp modSp mod">
        <pc:chgData name="Markus Schranz" userId="2bd45355-bb61-4eab-9147-260a225c81f2" providerId="ADAL" clId="{02A76D31-B810-4D36-9409-5C3D2D876AEB}" dt="2022-04-06T07:58:39.251" v="779" actId="478"/>
        <pc:sldMkLst>
          <pc:docMk/>
          <pc:sldMk cId="1371814557" sldId="263"/>
        </pc:sldMkLst>
        <pc:spChg chg="mod">
          <ac:chgData name="Markus Schranz" userId="2bd45355-bb61-4eab-9147-260a225c81f2" providerId="ADAL" clId="{02A76D31-B810-4D36-9409-5C3D2D876AEB}" dt="2022-04-06T07:58:37.981" v="778" actId="20577"/>
          <ac:spMkLst>
            <pc:docMk/>
            <pc:sldMk cId="1371814557" sldId="263"/>
            <ac:spMk id="4" creationId="{646A5C01-A6BE-492D-8D07-1BA6EBF79984}"/>
          </ac:spMkLst>
        </pc:spChg>
        <pc:spChg chg="del">
          <ac:chgData name="Markus Schranz" userId="2bd45355-bb61-4eab-9147-260a225c81f2" providerId="ADAL" clId="{02A76D31-B810-4D36-9409-5C3D2D876AEB}" dt="2022-04-06T07:58:39.251" v="779" actId="478"/>
          <ac:spMkLst>
            <pc:docMk/>
            <pc:sldMk cId="1371814557" sldId="263"/>
            <ac:spMk id="5" creationId="{67747434-E8BC-46AB-918C-730A45F491AB}"/>
          </ac:spMkLst>
        </pc:spChg>
        <pc:spChg chg="mod">
          <ac:chgData name="Markus Schranz" userId="2bd45355-bb61-4eab-9147-260a225c81f2" providerId="ADAL" clId="{02A76D31-B810-4D36-9409-5C3D2D876AEB}" dt="2022-04-06T07:21:24.760" v="596" actId="20577"/>
          <ac:spMkLst>
            <pc:docMk/>
            <pc:sldMk cId="1371814557" sldId="263"/>
            <ac:spMk id="16" creationId="{38D1BEF2-7BE1-4CA5-88BA-8D326E69BE69}"/>
          </ac:spMkLst>
        </pc:spChg>
        <pc:picChg chg="mod">
          <ac:chgData name="Markus Schranz" userId="2bd45355-bb61-4eab-9147-260a225c81f2" providerId="ADAL" clId="{02A76D31-B810-4D36-9409-5C3D2D876AEB}" dt="2022-04-06T07:20:30.740" v="446" actId="1076"/>
          <ac:picMkLst>
            <pc:docMk/>
            <pc:sldMk cId="1371814557" sldId="263"/>
            <ac:picMk id="10" creationId="{BC480A76-84BA-454A-841E-2FC9DECF701A}"/>
          </ac:picMkLst>
        </pc:picChg>
      </pc:sldChg>
      <pc:sldChg chg="delSp modSp mod">
        <pc:chgData name="Markus Schranz" userId="2bd45355-bb61-4eab-9147-260a225c81f2" providerId="ADAL" clId="{02A76D31-B810-4D36-9409-5C3D2D876AEB}" dt="2022-04-06T07:58:47.371" v="785" actId="478"/>
        <pc:sldMkLst>
          <pc:docMk/>
          <pc:sldMk cId="506175744" sldId="264"/>
        </pc:sldMkLst>
        <pc:spChg chg="mod">
          <ac:chgData name="Markus Schranz" userId="2bd45355-bb61-4eab-9147-260a225c81f2" providerId="ADAL" clId="{02A76D31-B810-4D36-9409-5C3D2D876AEB}" dt="2022-04-06T07:45:48.936" v="767" actId="790"/>
          <ac:spMkLst>
            <pc:docMk/>
            <pc:sldMk cId="506175744" sldId="264"/>
            <ac:spMk id="2" creationId="{A490BA88-3204-4D8D-AEF1-AC238B1CF6D1}"/>
          </ac:spMkLst>
        </pc:spChg>
        <pc:spChg chg="mod">
          <ac:chgData name="Markus Schranz" userId="2bd45355-bb61-4eab-9147-260a225c81f2" providerId="ADAL" clId="{02A76D31-B810-4D36-9409-5C3D2D876AEB}" dt="2022-04-06T07:58:46.380" v="784" actId="20577"/>
          <ac:spMkLst>
            <pc:docMk/>
            <pc:sldMk cId="506175744" sldId="264"/>
            <ac:spMk id="4" creationId="{646A5C01-A6BE-492D-8D07-1BA6EBF79984}"/>
          </ac:spMkLst>
        </pc:spChg>
        <pc:spChg chg="del">
          <ac:chgData name="Markus Schranz" userId="2bd45355-bb61-4eab-9147-260a225c81f2" providerId="ADAL" clId="{02A76D31-B810-4D36-9409-5C3D2D876AEB}" dt="2022-04-06T07:58:47.371" v="785" actId="478"/>
          <ac:spMkLst>
            <pc:docMk/>
            <pc:sldMk cId="506175744" sldId="264"/>
            <ac:spMk id="5" creationId="{67747434-E8BC-46AB-918C-730A45F491AB}"/>
          </ac:spMkLst>
        </pc:spChg>
        <pc:spChg chg="mod">
          <ac:chgData name="Markus Schranz" userId="2bd45355-bb61-4eab-9147-260a225c81f2" providerId="ADAL" clId="{02A76D31-B810-4D36-9409-5C3D2D876AEB}" dt="2022-04-06T07:46:01.142" v="770" actId="2"/>
          <ac:spMkLst>
            <pc:docMk/>
            <pc:sldMk cId="506175744" sldId="264"/>
            <ac:spMk id="10" creationId="{F9F86407-8BA5-4B39-A65D-0C7EE762D5D0}"/>
          </ac:spMkLst>
        </pc:spChg>
        <pc:spChg chg="mod">
          <ac:chgData name="Markus Schranz" userId="2bd45355-bb61-4eab-9147-260a225c81f2" providerId="ADAL" clId="{02A76D31-B810-4D36-9409-5C3D2D876AEB}" dt="2022-04-06T07:46:05.677" v="771" actId="2"/>
          <ac:spMkLst>
            <pc:docMk/>
            <pc:sldMk cId="506175744" sldId="264"/>
            <ac:spMk id="11" creationId="{8E4A6DE5-E795-4355-9153-03F4D632C232}"/>
          </ac:spMkLst>
        </pc:spChg>
        <pc:spChg chg="mod">
          <ac:chgData name="Markus Schranz" userId="2bd45355-bb61-4eab-9147-260a225c81f2" providerId="ADAL" clId="{02A76D31-B810-4D36-9409-5C3D2D876AEB}" dt="2022-04-06T07:45:56.962" v="768" actId="2"/>
          <ac:spMkLst>
            <pc:docMk/>
            <pc:sldMk cId="506175744" sldId="264"/>
            <ac:spMk id="16" creationId="{38D1BEF2-7BE1-4CA5-88BA-8D326E69BE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57D5E-62A4-4C8D-9FB2-ED3B1BF262FA}" type="datetimeFigureOut">
              <a:rPr lang="de-DE" smtClean="0"/>
              <a:t>22.04.2022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B910D-0B94-4311-B0C1-F1486D02F7F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145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561E03E9-A288-40A9-94D1-5B0A6606B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E3CB20B7-0AF8-4093-B3E0-54F9F735579B}"/>
              </a:ext>
            </a:extLst>
          </p:cNvPr>
          <p:cNvSpPr txBox="1">
            <a:spLocks/>
          </p:cNvSpPr>
          <p:nvPr userDrawn="1"/>
        </p:nvSpPr>
        <p:spPr>
          <a:xfrm>
            <a:off x="111477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123834"/>
                </a:solidFill>
                <a:latin typeface="Montserrat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D4987EA-2B51-4239-B2FE-A5D5C6CDC4AF}" type="datetime1">
              <a:rPr lang="de-DE" smtClean="0"/>
              <a:pPr/>
              <a:t>22.04.2022</a:t>
            </a:fld>
            <a:endParaRPr lang="de-DE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3221D2C8-4F95-4D83-88F1-E480C74D1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704AB8C4-5915-4F8A-8CAD-F9D7FF89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83A7C-F7FD-4EA4-9053-DDCF92BEE95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>
            <a:extLst>
              <a:ext uri="{FF2B5EF4-FFF2-40B4-BE49-F238E27FC236}">
                <a16:creationId xmlns:a16="http://schemas.microsoft.com/office/drawing/2014/main" id="{8DDD567D-8B0A-4A3B-9A52-C2A0623B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162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1EBAEF-6E6A-4EBF-8B8A-5F86A55C1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F20F56-B694-4E33-9DD6-73594F10D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B3F5D0-7C37-4E63-AF9B-C02725BF2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6AA963-C7C1-4192-8596-BDE7BAC29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C751ED-5AB2-45F7-8197-A90BF37F3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74C2FB-457C-4EC3-A287-40525CE5F4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01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6B74027-6395-4121-8D1B-4EAF21BD6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C5982B-DC12-4ED7-89CE-50A60C212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98D79C-693B-4B7F-8FC6-882CECC18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7E1042-D96F-4EBA-AF75-942D7AC2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BE9156-69E4-41E3-937D-93FA5041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74C2FB-457C-4EC3-A287-40525CE5F4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695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B2EBE-2C38-45E0-A12A-433A6E119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545841-2EC2-4E3C-B4E9-9B0D1956D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143B9C-6FE3-4E85-A0D1-38A53371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1BCC56-DF52-4DAA-9496-A51745EA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rgbClr val="123834"/>
                </a:solidFill>
              </a:defRPr>
            </a:lvl1pPr>
          </a:lstStyle>
          <a:p>
            <a:r>
              <a:rPr lang="de-DE" dirty="0"/>
              <a:t>www.re-team.de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AE5401-84A1-4889-B2E6-2544E954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2F7405-26F2-47F9-BC43-D58AE6B37C8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1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B3DDDF-9BD6-4CD8-B7FF-83C0D9FE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75BDCD-8AAF-4326-9A32-6A7399263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E753E4-BE73-452D-80C2-8D5C6474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45179C-B083-4C90-AAA3-F6D92546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9C6ACA-ADDF-4706-A921-C87DCE61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74C2FB-457C-4EC3-A287-40525CE5F4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46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BE671-8339-47D8-BA91-8A8380432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282919-93CD-441C-B17E-057E61862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48189A-D263-4BA6-9FF1-DE8610F12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15D23A-5A5E-4523-B08F-20186B7E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BE1347-5BB6-4BB9-A066-4F3152D5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83192F-4CB5-46B3-9BFD-65841564F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74C2FB-457C-4EC3-A287-40525CE5F4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567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AD19D0-B2F4-4268-9FD8-7ADD79FF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B5FBC-49EF-4413-8C02-0A97C8DE5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EFAE2F-655B-41D6-B982-9F765EA19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31CCF8B-A1C3-4F98-BA90-BC3BE0321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A72E30B-7249-4A21-A6F0-CC193B888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6D60B17-89DD-460B-AF56-E63934B8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E4854F-E4F1-4218-B68B-6E63828A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DC4EE4D-C69B-4559-90FD-6EDFAC8C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74C2FB-457C-4EC3-A287-40525CE5F4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184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C4E2E7-1AB9-4120-A268-111F865E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AE9674-9A2B-4BDC-800B-7699E01D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DADE35-2E58-4953-B669-82327DBF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E89DE8-2F09-4879-B750-9B0EA2A7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74C2FB-457C-4EC3-A287-40525CE5F4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83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B18AC20-9B18-469C-9F03-92F1B7672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6CC474-F02F-434D-9692-827FB8FD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10F3A1-FC35-49C9-B6C7-E78684F5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74C2FB-457C-4EC3-A287-40525CE5F4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059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BBFCC-88B3-43EE-9BBB-D4471DF7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FEFBEB-FED7-4766-85E2-F6DBCB1F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EB764D-93B5-48D5-BDE2-23EDC5081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DC443C-0405-4310-9DA3-BD39C5147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45C6BD-2BFE-41B0-85B1-D67F5F19F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57E9CA-C8A8-41F2-93AE-B2846DCE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74C2FB-457C-4EC3-A287-40525CE5F4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905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3D50E-321D-40FB-B172-AA0A4D2A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55FEC3-A175-4777-BD86-5FC76C7BAA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CF8D0B-C52F-4261-BE06-FCE3D2DDA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49F9E0D-3E79-4B61-A8A3-18320713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D49D02-F54D-40AD-AEA1-B1E3196B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www.re-team.de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A9A11B-E46A-45C2-BAF6-7772641C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74C2FB-457C-4EC3-A287-40525CE5F4E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467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68E796A-AC7D-4842-B629-88E84E90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493AE7-F40D-4704-A9A3-5F18A5315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FB39AA-CEDC-45A5-B560-E36A0B9A7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23834"/>
                </a:solidFill>
                <a:latin typeface="Montserrat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E9C1DA6-5EBF-434C-B136-ED9E6F651FEA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1238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F9D5036B-81C0-4F6A-947F-7D0BD8F26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23834"/>
                </a:solidFill>
              </a:defRPr>
            </a:lvl1pPr>
          </a:lstStyle>
          <a:p>
            <a:r>
              <a:rPr lang="de-DE" dirty="0"/>
              <a:t>www.re-team.de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0887EB13-E7D6-4B8E-84DE-D6FD326F6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23834"/>
                </a:solidFill>
              </a:defRPr>
            </a:lvl1pPr>
          </a:lstStyle>
          <a:p>
            <a:fld id="{BED83A7C-F7FD-4EA4-9053-DDCF92BEE95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184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23834"/>
          </a:solidFill>
          <a:latin typeface="Noto Serif JP SemiBold" panose="02020600000000000000" pitchFamily="18" charset="-128"/>
          <a:ea typeface="Noto Serif JP SemiBold" panose="020206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mail@re-team.de" TargetMode="External"/><Relationship Id="rId7" Type="http://schemas.openxmlformats.org/officeDocument/2006/relationships/hyperlink" Target="https://www.re-team.de/wissen" TargetMode="External"/><Relationship Id="rId2" Type="http://schemas.openxmlformats.org/officeDocument/2006/relationships/hyperlink" Target="https://www.re-team.de/?ref=praesent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-team.de/podcast" TargetMode="External"/><Relationship Id="rId5" Type="http://schemas.openxmlformats.org/officeDocument/2006/relationships/hyperlink" Target="https://www.xing.com/pages/re-team" TargetMode="External"/><Relationship Id="rId4" Type="http://schemas.openxmlformats.org/officeDocument/2006/relationships/hyperlink" Target="https://www.linkedin.com/company/re-team-teamentwicklung" TargetMode="External"/><Relationship Id="rId9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Himmel, fliegend, draußen, Herde enthält.&#10;&#10;Automatisch generierte Beschreibung">
            <a:extLst>
              <a:ext uri="{FF2B5EF4-FFF2-40B4-BE49-F238E27FC236}">
                <a16:creationId xmlns:a16="http://schemas.microsoft.com/office/drawing/2014/main" id="{66D74801-B2C1-7F2A-8E4C-B93F893E8A5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7" t="35483" r="-20602" b="35427"/>
          <a:stretch/>
        </p:blipFill>
        <p:spPr>
          <a:xfrm>
            <a:off x="-1" y="0"/>
            <a:ext cx="15410829" cy="6724481"/>
          </a:xfrm>
          <a:prstGeom prst="rect">
            <a:avLst/>
          </a:prstGeom>
        </p:spPr>
      </p:pic>
      <p:grpSp>
        <p:nvGrpSpPr>
          <p:cNvPr id="5" name="Grafik 4">
            <a:extLst>
              <a:ext uri="{FF2B5EF4-FFF2-40B4-BE49-F238E27FC236}">
                <a16:creationId xmlns:a16="http://schemas.microsoft.com/office/drawing/2014/main" id="{9098F904-30D6-45C6-BF3E-893CD5611D13}"/>
              </a:ext>
            </a:extLst>
          </p:cNvPr>
          <p:cNvGrpSpPr/>
          <p:nvPr/>
        </p:nvGrpSpPr>
        <p:grpSpPr>
          <a:xfrm>
            <a:off x="3401290" y="3187074"/>
            <a:ext cx="3007037" cy="564836"/>
            <a:chOff x="2601031" y="2181225"/>
            <a:chExt cx="6877050" cy="1248251"/>
          </a:xfrm>
        </p:grpSpPr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14AC3FC4-510D-4012-9054-DF02F6748C11}"/>
                </a:ext>
              </a:extLst>
            </p:cNvPr>
            <p:cNvSpPr/>
            <p:nvPr/>
          </p:nvSpPr>
          <p:spPr>
            <a:xfrm>
              <a:off x="4600233" y="2742819"/>
              <a:ext cx="373379" cy="373379"/>
            </a:xfrm>
            <a:custGeom>
              <a:avLst/>
              <a:gdLst>
                <a:gd name="connsiteX0" fmla="*/ 373380 w 373379"/>
                <a:gd name="connsiteY0" fmla="*/ 186690 h 373379"/>
                <a:gd name="connsiteX1" fmla="*/ 186690 w 373379"/>
                <a:gd name="connsiteY1" fmla="*/ 373380 h 373379"/>
                <a:gd name="connsiteX2" fmla="*/ 0 w 373379"/>
                <a:gd name="connsiteY2" fmla="*/ 186690 h 373379"/>
                <a:gd name="connsiteX3" fmla="*/ 186690 w 373379"/>
                <a:gd name="connsiteY3" fmla="*/ 0 h 373379"/>
                <a:gd name="connsiteX4" fmla="*/ 373380 w 373379"/>
                <a:gd name="connsiteY4" fmla="*/ 186690 h 373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79" h="373379">
                  <a:moveTo>
                    <a:pt x="373380" y="186690"/>
                  </a:moveTo>
                  <a:cubicBezTo>
                    <a:pt x="373380" y="289796"/>
                    <a:pt x="289796" y="373380"/>
                    <a:pt x="186690" y="373380"/>
                  </a:cubicBezTo>
                  <a:cubicBezTo>
                    <a:pt x="83584" y="373380"/>
                    <a:pt x="0" y="289796"/>
                    <a:pt x="0" y="186690"/>
                  </a:cubicBezTo>
                  <a:cubicBezTo>
                    <a:pt x="0" y="83584"/>
                    <a:pt x="83584" y="0"/>
                    <a:pt x="186690" y="0"/>
                  </a:cubicBezTo>
                  <a:cubicBezTo>
                    <a:pt x="289796" y="0"/>
                    <a:pt x="373380" y="83584"/>
                    <a:pt x="373380" y="186690"/>
                  </a:cubicBezTo>
                  <a:close/>
                </a:path>
              </a:pathLst>
            </a:custGeom>
            <a:solidFill>
              <a:srgbClr val="38C68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dirty="0"/>
            </a:p>
          </p:txBody>
        </p:sp>
        <p:grpSp>
          <p:nvGrpSpPr>
            <p:cNvPr id="7" name="Grafik 4">
              <a:extLst>
                <a:ext uri="{FF2B5EF4-FFF2-40B4-BE49-F238E27FC236}">
                  <a16:creationId xmlns:a16="http://schemas.microsoft.com/office/drawing/2014/main" id="{DF7235C4-4868-48E7-9EA1-C5EE97F67374}"/>
                </a:ext>
              </a:extLst>
            </p:cNvPr>
            <p:cNvGrpSpPr/>
            <p:nvPr/>
          </p:nvGrpSpPr>
          <p:grpSpPr>
            <a:xfrm>
              <a:off x="2601031" y="2181225"/>
              <a:ext cx="6877050" cy="1248251"/>
              <a:chOff x="2601031" y="2181225"/>
              <a:chExt cx="6877050" cy="1248251"/>
            </a:xfrm>
            <a:solidFill>
              <a:srgbClr val="123834"/>
            </a:solidFill>
          </p:grpSpPr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B8B4CE9A-4087-4997-AA54-2DB3748BCFD8}"/>
                  </a:ext>
                </a:extLst>
              </p:cNvPr>
              <p:cNvSpPr/>
              <p:nvPr/>
            </p:nvSpPr>
            <p:spPr>
              <a:xfrm>
                <a:off x="3480760" y="2429446"/>
                <a:ext cx="891609" cy="1000029"/>
              </a:xfrm>
              <a:custGeom>
                <a:avLst/>
                <a:gdLst>
                  <a:gd name="connsiteX0" fmla="*/ 493014 w 891609"/>
                  <a:gd name="connsiteY0" fmla="*/ 0 h 1000029"/>
                  <a:gd name="connsiteX1" fmla="*/ 0 w 891609"/>
                  <a:gd name="connsiteY1" fmla="*/ 496538 h 1000029"/>
                  <a:gd name="connsiteX2" fmla="*/ 494729 w 891609"/>
                  <a:gd name="connsiteY2" fmla="*/ 1000030 h 1000029"/>
                  <a:gd name="connsiteX3" fmla="*/ 879253 w 891609"/>
                  <a:gd name="connsiteY3" fmla="*/ 767334 h 1000029"/>
                  <a:gd name="connsiteX4" fmla="*/ 846487 w 891609"/>
                  <a:gd name="connsiteY4" fmla="*/ 746570 h 1000029"/>
                  <a:gd name="connsiteX5" fmla="*/ 594741 w 891609"/>
                  <a:gd name="connsiteY5" fmla="*/ 877634 h 1000029"/>
                  <a:gd name="connsiteX6" fmla="*/ 294799 w 891609"/>
                  <a:gd name="connsiteY6" fmla="*/ 498348 h 1000029"/>
                  <a:gd name="connsiteX7" fmla="*/ 880967 w 891609"/>
                  <a:gd name="connsiteY7" fmla="*/ 498348 h 1000029"/>
                  <a:gd name="connsiteX8" fmla="*/ 891350 w 891609"/>
                  <a:gd name="connsiteY8" fmla="*/ 393573 h 1000029"/>
                  <a:gd name="connsiteX9" fmla="*/ 493014 w 891609"/>
                  <a:gd name="connsiteY9" fmla="*/ 0 h 1000029"/>
                  <a:gd name="connsiteX10" fmla="*/ 601694 w 891609"/>
                  <a:gd name="connsiteY10" fmla="*/ 436245 h 1000029"/>
                  <a:gd name="connsiteX11" fmla="*/ 294799 w 891609"/>
                  <a:gd name="connsiteY11" fmla="*/ 434531 h 1000029"/>
                  <a:gd name="connsiteX12" fmla="*/ 474059 w 891609"/>
                  <a:gd name="connsiteY12" fmla="*/ 60389 h 1000029"/>
                  <a:gd name="connsiteX13" fmla="*/ 631031 w 891609"/>
                  <a:gd name="connsiteY13" fmla="*/ 289751 h 1000029"/>
                  <a:gd name="connsiteX14" fmla="*/ 601694 w 891609"/>
                  <a:gd name="connsiteY14" fmla="*/ 436245 h 1000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91609" h="1000029">
                    <a:moveTo>
                      <a:pt x="493014" y="0"/>
                    </a:moveTo>
                    <a:cubicBezTo>
                      <a:pt x="246507" y="0"/>
                      <a:pt x="0" y="172498"/>
                      <a:pt x="0" y="496538"/>
                    </a:cubicBezTo>
                    <a:cubicBezTo>
                      <a:pt x="0" y="818960"/>
                      <a:pt x="210217" y="1000030"/>
                      <a:pt x="494729" y="1000030"/>
                    </a:cubicBezTo>
                    <a:cubicBezTo>
                      <a:pt x="670655" y="1000030"/>
                      <a:pt x="808482" y="915543"/>
                      <a:pt x="879253" y="767334"/>
                    </a:cubicBezTo>
                    <a:lnTo>
                      <a:pt x="846487" y="746570"/>
                    </a:lnTo>
                    <a:cubicBezTo>
                      <a:pt x="789337" y="825913"/>
                      <a:pt x="715423" y="877634"/>
                      <a:pt x="594741" y="877634"/>
                    </a:cubicBezTo>
                    <a:cubicBezTo>
                      <a:pt x="432816" y="877634"/>
                      <a:pt x="303371" y="767334"/>
                      <a:pt x="294799" y="498348"/>
                    </a:cubicBezTo>
                    <a:lnTo>
                      <a:pt x="880967" y="498348"/>
                    </a:lnTo>
                    <a:cubicBezTo>
                      <a:pt x="889140" y="464051"/>
                      <a:pt x="892635" y="428807"/>
                      <a:pt x="891350" y="393573"/>
                    </a:cubicBezTo>
                    <a:cubicBezTo>
                      <a:pt x="891350" y="174212"/>
                      <a:pt x="751618" y="0"/>
                      <a:pt x="493014" y="0"/>
                    </a:cubicBezTo>
                    <a:close/>
                    <a:moveTo>
                      <a:pt x="601694" y="436245"/>
                    </a:moveTo>
                    <a:lnTo>
                      <a:pt x="294799" y="434531"/>
                    </a:lnTo>
                    <a:cubicBezTo>
                      <a:pt x="301657" y="167354"/>
                      <a:pt x="379190" y="60389"/>
                      <a:pt x="474059" y="60389"/>
                    </a:cubicBezTo>
                    <a:cubicBezTo>
                      <a:pt x="565404" y="60389"/>
                      <a:pt x="627507" y="139732"/>
                      <a:pt x="631031" y="289751"/>
                    </a:cubicBezTo>
                    <a:cubicBezTo>
                      <a:pt x="633698" y="407194"/>
                      <a:pt x="601694" y="436245"/>
                      <a:pt x="601694" y="436245"/>
                    </a:cubicBezTo>
                    <a:close/>
                  </a:path>
                </a:pathLst>
              </a:custGeom>
              <a:solidFill>
                <a:srgbClr val="12383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 dirty="0"/>
              </a:p>
            </p:txBody>
          </p:sp>
          <p:sp>
            <p:nvSpPr>
              <p:cNvPr id="9" name="Freihandform: Form 8">
                <a:extLst>
                  <a:ext uri="{FF2B5EF4-FFF2-40B4-BE49-F238E27FC236}">
                    <a16:creationId xmlns:a16="http://schemas.microsoft.com/office/drawing/2014/main" id="{2EFABC02-1195-41E2-8137-2B0C70CA5C4C}"/>
                  </a:ext>
                </a:extLst>
              </p:cNvPr>
              <p:cNvSpPr/>
              <p:nvPr/>
            </p:nvSpPr>
            <p:spPr>
              <a:xfrm>
                <a:off x="5798097" y="2429446"/>
                <a:ext cx="892102" cy="1000029"/>
              </a:xfrm>
              <a:custGeom>
                <a:avLst/>
                <a:gdLst>
                  <a:gd name="connsiteX0" fmla="*/ 493109 w 892102"/>
                  <a:gd name="connsiteY0" fmla="*/ 0 h 1000029"/>
                  <a:gd name="connsiteX1" fmla="*/ 0 w 892102"/>
                  <a:gd name="connsiteY1" fmla="*/ 496538 h 1000029"/>
                  <a:gd name="connsiteX2" fmla="*/ 495300 w 892102"/>
                  <a:gd name="connsiteY2" fmla="*/ 1000030 h 1000029"/>
                  <a:gd name="connsiteX3" fmla="*/ 879824 w 892102"/>
                  <a:gd name="connsiteY3" fmla="*/ 767334 h 1000029"/>
                  <a:gd name="connsiteX4" fmla="*/ 846963 w 892102"/>
                  <a:gd name="connsiteY4" fmla="*/ 746570 h 1000029"/>
                  <a:gd name="connsiteX5" fmla="*/ 595313 w 892102"/>
                  <a:gd name="connsiteY5" fmla="*/ 877634 h 1000029"/>
                  <a:gd name="connsiteX6" fmla="*/ 295275 w 892102"/>
                  <a:gd name="connsiteY6" fmla="*/ 498348 h 1000029"/>
                  <a:gd name="connsiteX7" fmla="*/ 881444 w 892102"/>
                  <a:gd name="connsiteY7" fmla="*/ 498348 h 1000029"/>
                  <a:gd name="connsiteX8" fmla="*/ 891826 w 892102"/>
                  <a:gd name="connsiteY8" fmla="*/ 393573 h 1000029"/>
                  <a:gd name="connsiteX9" fmla="*/ 493109 w 892102"/>
                  <a:gd name="connsiteY9" fmla="*/ 0 h 1000029"/>
                  <a:gd name="connsiteX10" fmla="*/ 601789 w 892102"/>
                  <a:gd name="connsiteY10" fmla="*/ 436245 h 1000029"/>
                  <a:gd name="connsiteX11" fmla="*/ 294799 w 892102"/>
                  <a:gd name="connsiteY11" fmla="*/ 434531 h 1000029"/>
                  <a:gd name="connsiteX12" fmla="*/ 474059 w 892102"/>
                  <a:gd name="connsiteY12" fmla="*/ 60389 h 1000029"/>
                  <a:gd name="connsiteX13" fmla="*/ 631031 w 892102"/>
                  <a:gd name="connsiteY13" fmla="*/ 289751 h 1000029"/>
                  <a:gd name="connsiteX14" fmla="*/ 601789 w 892102"/>
                  <a:gd name="connsiteY14" fmla="*/ 436245 h 1000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892102" h="1000029">
                    <a:moveTo>
                      <a:pt x="493109" y="0"/>
                    </a:moveTo>
                    <a:cubicBezTo>
                      <a:pt x="246507" y="0"/>
                      <a:pt x="0" y="172498"/>
                      <a:pt x="0" y="496538"/>
                    </a:cubicBezTo>
                    <a:cubicBezTo>
                      <a:pt x="0" y="818960"/>
                      <a:pt x="210312" y="1000030"/>
                      <a:pt x="495300" y="1000030"/>
                    </a:cubicBezTo>
                    <a:cubicBezTo>
                      <a:pt x="671131" y="1000030"/>
                      <a:pt x="809054" y="915543"/>
                      <a:pt x="879824" y="767334"/>
                    </a:cubicBezTo>
                    <a:lnTo>
                      <a:pt x="846963" y="746570"/>
                    </a:lnTo>
                    <a:cubicBezTo>
                      <a:pt x="789813" y="825913"/>
                      <a:pt x="715994" y="877634"/>
                      <a:pt x="595313" y="877634"/>
                    </a:cubicBezTo>
                    <a:cubicBezTo>
                      <a:pt x="433388" y="877634"/>
                      <a:pt x="303943" y="767334"/>
                      <a:pt x="295275" y="498348"/>
                    </a:cubicBezTo>
                    <a:lnTo>
                      <a:pt x="881444" y="498348"/>
                    </a:lnTo>
                    <a:cubicBezTo>
                      <a:pt x="889673" y="464061"/>
                      <a:pt x="893159" y="428808"/>
                      <a:pt x="891826" y="393573"/>
                    </a:cubicBezTo>
                    <a:cubicBezTo>
                      <a:pt x="891350" y="174212"/>
                      <a:pt x="751713" y="0"/>
                      <a:pt x="493109" y="0"/>
                    </a:cubicBezTo>
                    <a:close/>
                    <a:moveTo>
                      <a:pt x="601789" y="436245"/>
                    </a:moveTo>
                    <a:lnTo>
                      <a:pt x="294799" y="434531"/>
                    </a:lnTo>
                    <a:cubicBezTo>
                      <a:pt x="301752" y="167354"/>
                      <a:pt x="379286" y="60389"/>
                      <a:pt x="474059" y="60389"/>
                    </a:cubicBezTo>
                    <a:cubicBezTo>
                      <a:pt x="565499" y="60389"/>
                      <a:pt x="627602" y="139732"/>
                      <a:pt x="631031" y="289751"/>
                    </a:cubicBezTo>
                    <a:cubicBezTo>
                      <a:pt x="633794" y="407194"/>
                      <a:pt x="601789" y="436245"/>
                      <a:pt x="601789" y="436245"/>
                    </a:cubicBezTo>
                    <a:close/>
                  </a:path>
                </a:pathLst>
              </a:custGeom>
              <a:solidFill>
                <a:srgbClr val="12383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 dirty="0"/>
              </a:p>
            </p:txBody>
          </p:sp>
          <p:sp>
            <p:nvSpPr>
              <p:cNvPr id="10" name="Freihandform: Form 9">
                <a:extLst>
                  <a:ext uri="{FF2B5EF4-FFF2-40B4-BE49-F238E27FC236}">
                    <a16:creationId xmlns:a16="http://schemas.microsoft.com/office/drawing/2014/main" id="{E0973BDF-DEC4-4224-9CC3-8EB974341070}"/>
                  </a:ext>
                </a:extLst>
              </p:cNvPr>
              <p:cNvSpPr/>
              <p:nvPr/>
            </p:nvSpPr>
            <p:spPr>
              <a:xfrm>
                <a:off x="7825017" y="2420683"/>
                <a:ext cx="1653063" cy="979741"/>
              </a:xfrm>
              <a:custGeom>
                <a:avLst/>
                <a:gdLst>
                  <a:gd name="connsiteX0" fmla="*/ 1555337 w 1653063"/>
                  <a:gd name="connsiteY0" fmla="*/ 917162 h 979741"/>
                  <a:gd name="connsiteX1" fmla="*/ 1555337 w 1653063"/>
                  <a:gd name="connsiteY1" fmla="*/ 295275 h 979741"/>
                  <a:gd name="connsiteX2" fmla="*/ 1541526 w 1653063"/>
                  <a:gd name="connsiteY2" fmla="*/ 189833 h 979741"/>
                  <a:gd name="connsiteX3" fmla="*/ 1282446 w 1653063"/>
                  <a:gd name="connsiteY3" fmla="*/ 8858 h 979741"/>
                  <a:gd name="connsiteX4" fmla="*/ 973169 w 1653063"/>
                  <a:gd name="connsiteY4" fmla="*/ 175355 h 979741"/>
                  <a:gd name="connsiteX5" fmla="*/ 719042 w 1653063"/>
                  <a:gd name="connsiteY5" fmla="*/ 8763 h 979741"/>
                  <a:gd name="connsiteX6" fmla="*/ 406051 w 1653063"/>
                  <a:gd name="connsiteY6" fmla="*/ 179356 h 979741"/>
                  <a:gd name="connsiteX7" fmla="*/ 406051 w 1653063"/>
                  <a:gd name="connsiteY7" fmla="*/ 0 h 979741"/>
                  <a:gd name="connsiteX8" fmla="*/ 129064 w 1653063"/>
                  <a:gd name="connsiteY8" fmla="*/ 81725 h 979741"/>
                  <a:gd name="connsiteX9" fmla="*/ 0 w 1653063"/>
                  <a:gd name="connsiteY9" fmla="*/ 119158 h 979741"/>
                  <a:gd name="connsiteX10" fmla="*/ 0 w 1653063"/>
                  <a:gd name="connsiteY10" fmla="*/ 172022 h 979741"/>
                  <a:gd name="connsiteX11" fmla="*/ 129064 w 1653063"/>
                  <a:gd name="connsiteY11" fmla="*/ 172022 h 979741"/>
                  <a:gd name="connsiteX12" fmla="*/ 129064 w 1653063"/>
                  <a:gd name="connsiteY12" fmla="*/ 917162 h 979741"/>
                  <a:gd name="connsiteX13" fmla="*/ 13430 w 1653063"/>
                  <a:gd name="connsiteY13" fmla="*/ 917162 h 979741"/>
                  <a:gd name="connsiteX14" fmla="*/ 13430 w 1653063"/>
                  <a:gd name="connsiteY14" fmla="*/ 979742 h 979741"/>
                  <a:gd name="connsiteX15" fmla="*/ 512159 w 1653063"/>
                  <a:gd name="connsiteY15" fmla="*/ 979742 h 979741"/>
                  <a:gd name="connsiteX16" fmla="*/ 512159 w 1653063"/>
                  <a:gd name="connsiteY16" fmla="*/ 917448 h 979741"/>
                  <a:gd name="connsiteX17" fmla="*/ 406051 w 1653063"/>
                  <a:gd name="connsiteY17" fmla="*/ 917448 h 979741"/>
                  <a:gd name="connsiteX18" fmla="*/ 406051 w 1653063"/>
                  <a:gd name="connsiteY18" fmla="*/ 242411 h 979741"/>
                  <a:gd name="connsiteX19" fmla="*/ 600170 w 1653063"/>
                  <a:gd name="connsiteY19" fmla="*/ 139827 h 979741"/>
                  <a:gd name="connsiteX20" fmla="*/ 714470 w 1653063"/>
                  <a:gd name="connsiteY20" fmla="*/ 299276 h 979741"/>
                  <a:gd name="connsiteX21" fmla="*/ 714470 w 1653063"/>
                  <a:gd name="connsiteY21" fmla="*/ 917162 h 979741"/>
                  <a:gd name="connsiteX22" fmla="*/ 612267 w 1653063"/>
                  <a:gd name="connsiteY22" fmla="*/ 917162 h 979741"/>
                  <a:gd name="connsiteX23" fmla="*/ 612267 w 1653063"/>
                  <a:gd name="connsiteY23" fmla="*/ 979742 h 979741"/>
                  <a:gd name="connsiteX24" fmla="*/ 1085088 w 1653063"/>
                  <a:gd name="connsiteY24" fmla="*/ 979742 h 979741"/>
                  <a:gd name="connsiteX25" fmla="*/ 1085088 w 1653063"/>
                  <a:gd name="connsiteY25" fmla="*/ 917448 h 979741"/>
                  <a:gd name="connsiteX26" fmla="*/ 991934 w 1653063"/>
                  <a:gd name="connsiteY26" fmla="*/ 917448 h 979741"/>
                  <a:gd name="connsiteX27" fmla="*/ 991934 w 1653063"/>
                  <a:gd name="connsiteY27" fmla="*/ 295275 h 979741"/>
                  <a:gd name="connsiteX28" fmla="*/ 986314 w 1653063"/>
                  <a:gd name="connsiteY28" fmla="*/ 227267 h 979741"/>
                  <a:gd name="connsiteX29" fmla="*/ 1163384 w 1653063"/>
                  <a:gd name="connsiteY29" fmla="*/ 139732 h 979741"/>
                  <a:gd name="connsiteX30" fmla="*/ 1277684 w 1653063"/>
                  <a:gd name="connsiteY30" fmla="*/ 299180 h 979741"/>
                  <a:gd name="connsiteX31" fmla="*/ 1277684 w 1653063"/>
                  <a:gd name="connsiteY31" fmla="*/ 917067 h 979741"/>
                  <a:gd name="connsiteX32" fmla="*/ 1180243 w 1653063"/>
                  <a:gd name="connsiteY32" fmla="*/ 917067 h 979741"/>
                  <a:gd name="connsiteX33" fmla="*/ 1180243 w 1653063"/>
                  <a:gd name="connsiteY33" fmla="*/ 979742 h 979741"/>
                  <a:gd name="connsiteX34" fmla="*/ 1653064 w 1653063"/>
                  <a:gd name="connsiteY34" fmla="*/ 979742 h 979741"/>
                  <a:gd name="connsiteX35" fmla="*/ 1653064 w 1653063"/>
                  <a:gd name="connsiteY35" fmla="*/ 917448 h 979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653063" h="979741">
                    <a:moveTo>
                      <a:pt x="1555337" y="917162"/>
                    </a:moveTo>
                    <a:lnTo>
                      <a:pt x="1555337" y="295275"/>
                    </a:lnTo>
                    <a:cubicBezTo>
                      <a:pt x="1555842" y="259646"/>
                      <a:pt x="1551184" y="224132"/>
                      <a:pt x="1541526" y="189833"/>
                    </a:cubicBezTo>
                    <a:cubicBezTo>
                      <a:pt x="1505426" y="69152"/>
                      <a:pt x="1411795" y="8858"/>
                      <a:pt x="1282446" y="8858"/>
                    </a:cubicBezTo>
                    <a:cubicBezTo>
                      <a:pt x="1172051" y="8858"/>
                      <a:pt x="1066990" y="70104"/>
                      <a:pt x="973169" y="175355"/>
                    </a:cubicBezTo>
                    <a:cubicBezTo>
                      <a:pt x="934022" y="64389"/>
                      <a:pt x="843439" y="8763"/>
                      <a:pt x="719042" y="8763"/>
                    </a:cubicBezTo>
                    <a:cubicBezTo>
                      <a:pt x="607219" y="8763"/>
                      <a:pt x="500825" y="71628"/>
                      <a:pt x="406051" y="179356"/>
                    </a:cubicBezTo>
                    <a:lnTo>
                      <a:pt x="406051" y="0"/>
                    </a:lnTo>
                    <a:lnTo>
                      <a:pt x="129064" y="81725"/>
                    </a:lnTo>
                    <a:lnTo>
                      <a:pt x="0" y="119158"/>
                    </a:lnTo>
                    <a:lnTo>
                      <a:pt x="0" y="172022"/>
                    </a:lnTo>
                    <a:lnTo>
                      <a:pt x="129064" y="172022"/>
                    </a:lnTo>
                    <a:lnTo>
                      <a:pt x="129064" y="917162"/>
                    </a:lnTo>
                    <a:lnTo>
                      <a:pt x="13430" y="917162"/>
                    </a:lnTo>
                    <a:lnTo>
                      <a:pt x="13430" y="979742"/>
                    </a:lnTo>
                    <a:lnTo>
                      <a:pt x="512159" y="979742"/>
                    </a:lnTo>
                    <a:lnTo>
                      <a:pt x="512159" y="917448"/>
                    </a:lnTo>
                    <a:lnTo>
                      <a:pt x="406051" y="917448"/>
                    </a:lnTo>
                    <a:lnTo>
                      <a:pt x="406051" y="242411"/>
                    </a:lnTo>
                    <a:cubicBezTo>
                      <a:pt x="464439" y="188595"/>
                      <a:pt x="542163" y="139827"/>
                      <a:pt x="600170" y="139827"/>
                    </a:cubicBezTo>
                    <a:cubicBezTo>
                      <a:pt x="674275" y="139827"/>
                      <a:pt x="707898" y="188214"/>
                      <a:pt x="714470" y="299276"/>
                    </a:cubicBezTo>
                    <a:lnTo>
                      <a:pt x="714470" y="917162"/>
                    </a:lnTo>
                    <a:lnTo>
                      <a:pt x="612267" y="917162"/>
                    </a:lnTo>
                    <a:lnTo>
                      <a:pt x="612267" y="979742"/>
                    </a:lnTo>
                    <a:lnTo>
                      <a:pt x="1085088" y="979742"/>
                    </a:lnTo>
                    <a:lnTo>
                      <a:pt x="1085088" y="917448"/>
                    </a:lnTo>
                    <a:lnTo>
                      <a:pt x="991934" y="917448"/>
                    </a:lnTo>
                    <a:lnTo>
                      <a:pt x="991934" y="295275"/>
                    </a:lnTo>
                    <a:cubicBezTo>
                      <a:pt x="991876" y="272492"/>
                      <a:pt x="990000" y="249750"/>
                      <a:pt x="986314" y="227267"/>
                    </a:cubicBezTo>
                    <a:cubicBezTo>
                      <a:pt x="1042225" y="179642"/>
                      <a:pt x="1110901" y="139732"/>
                      <a:pt x="1163384" y="139732"/>
                    </a:cubicBezTo>
                    <a:cubicBezTo>
                      <a:pt x="1237488" y="139732"/>
                      <a:pt x="1271111" y="188119"/>
                      <a:pt x="1277684" y="299180"/>
                    </a:cubicBezTo>
                    <a:lnTo>
                      <a:pt x="1277684" y="917067"/>
                    </a:lnTo>
                    <a:lnTo>
                      <a:pt x="1180243" y="917067"/>
                    </a:lnTo>
                    <a:lnTo>
                      <a:pt x="1180243" y="979742"/>
                    </a:lnTo>
                    <a:lnTo>
                      <a:pt x="1653064" y="979742"/>
                    </a:lnTo>
                    <a:lnTo>
                      <a:pt x="1653064" y="917448"/>
                    </a:lnTo>
                    <a:close/>
                  </a:path>
                </a:pathLst>
              </a:custGeom>
              <a:solidFill>
                <a:srgbClr val="12383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 dirty="0"/>
              </a:p>
            </p:txBody>
          </p:sp>
          <p:sp>
            <p:nvSpPr>
              <p:cNvPr id="11" name="Freihandform: Form 10">
                <a:extLst>
                  <a:ext uri="{FF2B5EF4-FFF2-40B4-BE49-F238E27FC236}">
                    <a16:creationId xmlns:a16="http://schemas.microsoft.com/office/drawing/2014/main" id="{8A261B71-C156-47A3-9732-100B39CE0571}"/>
                  </a:ext>
                </a:extLst>
              </p:cNvPr>
              <p:cNvSpPr/>
              <p:nvPr/>
            </p:nvSpPr>
            <p:spPr>
              <a:xfrm>
                <a:off x="2601031" y="2420683"/>
                <a:ext cx="862124" cy="979741"/>
              </a:xfrm>
              <a:custGeom>
                <a:avLst/>
                <a:gdLst>
                  <a:gd name="connsiteX0" fmla="*/ 711232 w 862124"/>
                  <a:gd name="connsiteY0" fmla="*/ 1334 h 979741"/>
                  <a:gd name="connsiteX1" fmla="*/ 406337 w 862124"/>
                  <a:gd name="connsiteY1" fmla="*/ 286322 h 979741"/>
                  <a:gd name="connsiteX2" fmla="*/ 406337 w 862124"/>
                  <a:gd name="connsiteY2" fmla="*/ 0 h 979741"/>
                  <a:gd name="connsiteX3" fmla="*/ 129064 w 862124"/>
                  <a:gd name="connsiteY3" fmla="*/ 81725 h 979741"/>
                  <a:gd name="connsiteX4" fmla="*/ 0 w 862124"/>
                  <a:gd name="connsiteY4" fmla="*/ 119158 h 979741"/>
                  <a:gd name="connsiteX5" fmla="*/ 0 w 862124"/>
                  <a:gd name="connsiteY5" fmla="*/ 172022 h 979741"/>
                  <a:gd name="connsiteX6" fmla="*/ 129064 w 862124"/>
                  <a:gd name="connsiteY6" fmla="*/ 172022 h 979741"/>
                  <a:gd name="connsiteX7" fmla="*/ 129064 w 862124"/>
                  <a:gd name="connsiteY7" fmla="*/ 917162 h 979741"/>
                  <a:gd name="connsiteX8" fmla="*/ 13716 w 862124"/>
                  <a:gd name="connsiteY8" fmla="*/ 917162 h 979741"/>
                  <a:gd name="connsiteX9" fmla="*/ 13716 w 862124"/>
                  <a:gd name="connsiteY9" fmla="*/ 979742 h 979741"/>
                  <a:gd name="connsiteX10" fmla="*/ 575691 w 862124"/>
                  <a:gd name="connsiteY10" fmla="*/ 979742 h 979741"/>
                  <a:gd name="connsiteX11" fmla="*/ 575691 w 862124"/>
                  <a:gd name="connsiteY11" fmla="*/ 917448 h 979741"/>
                  <a:gd name="connsiteX12" fmla="*/ 406337 w 862124"/>
                  <a:gd name="connsiteY12" fmla="*/ 917448 h 979741"/>
                  <a:gd name="connsiteX13" fmla="*/ 406337 w 862124"/>
                  <a:gd name="connsiteY13" fmla="*/ 479298 h 979741"/>
                  <a:gd name="connsiteX14" fmla="*/ 561023 w 862124"/>
                  <a:gd name="connsiteY14" fmla="*/ 166306 h 979741"/>
                  <a:gd name="connsiteX15" fmla="*/ 725335 w 862124"/>
                  <a:gd name="connsiteY15" fmla="*/ 302425 h 979741"/>
                  <a:gd name="connsiteX16" fmla="*/ 861454 w 862124"/>
                  <a:gd name="connsiteY16" fmla="*/ 138113 h 979741"/>
                  <a:gd name="connsiteX17" fmla="*/ 711232 w 862124"/>
                  <a:gd name="connsiteY17" fmla="*/ 1334 h 979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62124" h="979741">
                    <a:moveTo>
                      <a:pt x="711232" y="1334"/>
                    </a:moveTo>
                    <a:cubicBezTo>
                      <a:pt x="711232" y="1334"/>
                      <a:pt x="514350" y="-12002"/>
                      <a:pt x="406337" y="286322"/>
                    </a:cubicBezTo>
                    <a:lnTo>
                      <a:pt x="406337" y="0"/>
                    </a:lnTo>
                    <a:lnTo>
                      <a:pt x="129064" y="81725"/>
                    </a:lnTo>
                    <a:lnTo>
                      <a:pt x="0" y="119158"/>
                    </a:lnTo>
                    <a:lnTo>
                      <a:pt x="0" y="172022"/>
                    </a:lnTo>
                    <a:lnTo>
                      <a:pt x="129064" y="172022"/>
                    </a:lnTo>
                    <a:lnTo>
                      <a:pt x="129064" y="917162"/>
                    </a:lnTo>
                    <a:lnTo>
                      <a:pt x="13716" y="917162"/>
                    </a:lnTo>
                    <a:lnTo>
                      <a:pt x="13716" y="979742"/>
                    </a:lnTo>
                    <a:lnTo>
                      <a:pt x="575691" y="979742"/>
                    </a:lnTo>
                    <a:lnTo>
                      <a:pt x="575691" y="917448"/>
                    </a:lnTo>
                    <a:lnTo>
                      <a:pt x="406337" y="917448"/>
                    </a:lnTo>
                    <a:lnTo>
                      <a:pt x="406337" y="479298"/>
                    </a:lnTo>
                    <a:cubicBezTo>
                      <a:pt x="406337" y="479298"/>
                      <a:pt x="419100" y="268986"/>
                      <a:pt x="561023" y="166306"/>
                    </a:cubicBezTo>
                    <a:cubicBezTo>
                      <a:pt x="568808" y="249268"/>
                      <a:pt x="642374" y="310211"/>
                      <a:pt x="725335" y="302425"/>
                    </a:cubicBezTo>
                    <a:cubicBezTo>
                      <a:pt x="808297" y="294640"/>
                      <a:pt x="869240" y="221074"/>
                      <a:pt x="861454" y="138113"/>
                    </a:cubicBezTo>
                    <a:cubicBezTo>
                      <a:pt x="854179" y="60586"/>
                      <a:pt x="789100" y="1330"/>
                      <a:pt x="711232" y="1334"/>
                    </a:cubicBezTo>
                    <a:close/>
                  </a:path>
                </a:pathLst>
              </a:custGeom>
              <a:solidFill>
                <a:srgbClr val="12383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 dirty="0"/>
              </a:p>
            </p:txBody>
          </p:sp>
          <p:sp>
            <p:nvSpPr>
              <p:cNvPr id="12" name="Freihandform: Form 11">
                <a:extLst>
                  <a:ext uri="{FF2B5EF4-FFF2-40B4-BE49-F238E27FC236}">
                    <a16:creationId xmlns:a16="http://schemas.microsoft.com/office/drawing/2014/main" id="{C8DF0D64-4431-41C8-8EC8-712367AA0334}"/>
                  </a:ext>
                </a:extLst>
              </p:cNvPr>
              <p:cNvSpPr/>
              <p:nvPr/>
            </p:nvSpPr>
            <p:spPr>
              <a:xfrm>
                <a:off x="5069911" y="2181225"/>
                <a:ext cx="677513" cy="1247775"/>
              </a:xfrm>
              <a:custGeom>
                <a:avLst/>
                <a:gdLst>
                  <a:gd name="connsiteX0" fmla="*/ 479679 w 677513"/>
                  <a:gd name="connsiteY0" fmla="*/ 1123093 h 1247775"/>
                  <a:gd name="connsiteX1" fmla="*/ 417195 w 677513"/>
                  <a:gd name="connsiteY1" fmla="*/ 952500 h 1247775"/>
                  <a:gd name="connsiteX2" fmla="*/ 417195 w 677513"/>
                  <a:gd name="connsiteY2" fmla="*/ 348329 h 1247775"/>
                  <a:gd name="connsiteX3" fmla="*/ 631698 w 677513"/>
                  <a:gd name="connsiteY3" fmla="*/ 348329 h 1247775"/>
                  <a:gd name="connsiteX4" fmla="*/ 631698 w 677513"/>
                  <a:gd name="connsiteY4" fmla="*/ 277559 h 1247775"/>
                  <a:gd name="connsiteX5" fmla="*/ 417195 w 677513"/>
                  <a:gd name="connsiteY5" fmla="*/ 277559 h 1247775"/>
                  <a:gd name="connsiteX6" fmla="*/ 417195 w 677513"/>
                  <a:gd name="connsiteY6" fmla="*/ 0 h 1247775"/>
                  <a:gd name="connsiteX7" fmla="*/ 240982 w 677513"/>
                  <a:gd name="connsiteY7" fmla="*/ 0 h 1247775"/>
                  <a:gd name="connsiteX8" fmla="*/ 142875 w 677513"/>
                  <a:gd name="connsiteY8" fmla="*/ 277559 h 1247775"/>
                  <a:gd name="connsiteX9" fmla="*/ 0 w 677513"/>
                  <a:gd name="connsiteY9" fmla="*/ 277559 h 1247775"/>
                  <a:gd name="connsiteX10" fmla="*/ 0 w 677513"/>
                  <a:gd name="connsiteY10" fmla="*/ 348329 h 1247775"/>
                  <a:gd name="connsiteX11" fmla="*/ 139255 w 677513"/>
                  <a:gd name="connsiteY11" fmla="*/ 348329 h 1247775"/>
                  <a:gd name="connsiteX12" fmla="*/ 139255 w 677513"/>
                  <a:gd name="connsiteY12" fmla="*/ 952500 h 1247775"/>
                  <a:gd name="connsiteX13" fmla="*/ 406908 w 677513"/>
                  <a:gd name="connsiteY13" fmla="*/ 1247775 h 1247775"/>
                  <a:gd name="connsiteX14" fmla="*/ 677513 w 677513"/>
                  <a:gd name="connsiteY14" fmla="*/ 1104900 h 1247775"/>
                  <a:gd name="connsiteX15" fmla="*/ 648176 w 677513"/>
                  <a:gd name="connsiteY15" fmla="*/ 1077278 h 1247775"/>
                  <a:gd name="connsiteX16" fmla="*/ 479679 w 677513"/>
                  <a:gd name="connsiteY16" fmla="*/ 1123093 h 1247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77513" h="1247775">
                    <a:moveTo>
                      <a:pt x="479679" y="1123093"/>
                    </a:moveTo>
                    <a:cubicBezTo>
                      <a:pt x="406432" y="1088136"/>
                      <a:pt x="417195" y="952500"/>
                      <a:pt x="417195" y="952500"/>
                    </a:cubicBezTo>
                    <a:lnTo>
                      <a:pt x="417195" y="348329"/>
                    </a:lnTo>
                    <a:lnTo>
                      <a:pt x="631698" y="348329"/>
                    </a:lnTo>
                    <a:lnTo>
                      <a:pt x="631698" y="277559"/>
                    </a:lnTo>
                    <a:lnTo>
                      <a:pt x="417195" y="277559"/>
                    </a:lnTo>
                    <a:lnTo>
                      <a:pt x="417195" y="0"/>
                    </a:lnTo>
                    <a:lnTo>
                      <a:pt x="240982" y="0"/>
                    </a:lnTo>
                    <a:lnTo>
                      <a:pt x="142875" y="277559"/>
                    </a:lnTo>
                    <a:lnTo>
                      <a:pt x="0" y="277559"/>
                    </a:lnTo>
                    <a:lnTo>
                      <a:pt x="0" y="348329"/>
                    </a:lnTo>
                    <a:lnTo>
                      <a:pt x="139255" y="348329"/>
                    </a:lnTo>
                    <a:lnTo>
                      <a:pt x="139255" y="952500"/>
                    </a:lnTo>
                    <a:cubicBezTo>
                      <a:pt x="139255" y="1132427"/>
                      <a:pt x="197929" y="1247775"/>
                      <a:pt x="406908" y="1247775"/>
                    </a:cubicBezTo>
                    <a:cubicBezTo>
                      <a:pt x="606933" y="1247775"/>
                      <a:pt x="677513" y="1104900"/>
                      <a:pt x="677513" y="1104900"/>
                    </a:cubicBezTo>
                    <a:lnTo>
                      <a:pt x="648176" y="1077278"/>
                    </a:lnTo>
                    <a:cubicBezTo>
                      <a:pt x="648176" y="1077278"/>
                      <a:pt x="564547" y="1163479"/>
                      <a:pt x="479679" y="1123093"/>
                    </a:cubicBezTo>
                    <a:close/>
                  </a:path>
                </a:pathLst>
              </a:custGeom>
              <a:solidFill>
                <a:srgbClr val="12383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 dirty="0"/>
              </a:p>
            </p:txBody>
          </p:sp>
          <p:sp>
            <p:nvSpPr>
              <p:cNvPr id="13" name="Freihandform: Form 12">
                <a:extLst>
                  <a:ext uri="{FF2B5EF4-FFF2-40B4-BE49-F238E27FC236}">
                    <a16:creationId xmlns:a16="http://schemas.microsoft.com/office/drawing/2014/main" id="{777CDE5D-5F29-4ECB-9CBC-065399BFFF3D}"/>
                  </a:ext>
                </a:extLst>
              </p:cNvPr>
              <p:cNvSpPr/>
              <p:nvPr/>
            </p:nvSpPr>
            <p:spPr>
              <a:xfrm>
                <a:off x="6815938" y="2427791"/>
                <a:ext cx="965358" cy="1001494"/>
              </a:xfrm>
              <a:custGeom>
                <a:avLst/>
                <a:gdLst>
                  <a:gd name="connsiteX0" fmla="*/ 933069 w 965358"/>
                  <a:gd name="connsiteY0" fmla="*/ 842713 h 1001494"/>
                  <a:gd name="connsiteX1" fmla="*/ 858393 w 965358"/>
                  <a:gd name="connsiteY1" fmla="*/ 877384 h 1001494"/>
                  <a:gd name="connsiteX2" fmla="*/ 813435 w 965358"/>
                  <a:gd name="connsiteY2" fmla="*/ 705934 h 1001494"/>
                  <a:gd name="connsiteX3" fmla="*/ 813435 w 965358"/>
                  <a:gd name="connsiteY3" fmla="*/ 337126 h 1001494"/>
                  <a:gd name="connsiteX4" fmla="*/ 813435 w 965358"/>
                  <a:gd name="connsiteY4" fmla="*/ 337126 h 1001494"/>
                  <a:gd name="connsiteX5" fmla="*/ 799624 w 965358"/>
                  <a:gd name="connsiteY5" fmla="*/ 219301 h 1001494"/>
                  <a:gd name="connsiteX6" fmla="*/ 670941 w 965358"/>
                  <a:gd name="connsiteY6" fmla="*/ 42708 h 1001494"/>
                  <a:gd name="connsiteX7" fmla="*/ 416528 w 965358"/>
                  <a:gd name="connsiteY7" fmla="*/ 1655 h 1001494"/>
                  <a:gd name="connsiteX8" fmla="*/ 87058 w 965358"/>
                  <a:gd name="connsiteY8" fmla="*/ 132624 h 1001494"/>
                  <a:gd name="connsiteX9" fmla="*/ 87058 w 965358"/>
                  <a:gd name="connsiteY9" fmla="*/ 132624 h 1001494"/>
                  <a:gd name="connsiteX10" fmla="*/ 38576 w 965358"/>
                  <a:gd name="connsiteY10" fmla="*/ 229684 h 1001494"/>
                  <a:gd name="connsiteX11" fmla="*/ 174412 w 965358"/>
                  <a:gd name="connsiteY11" fmla="*/ 394408 h 1001494"/>
                  <a:gd name="connsiteX12" fmla="*/ 339137 w 965358"/>
                  <a:gd name="connsiteY12" fmla="*/ 258576 h 1001494"/>
                  <a:gd name="connsiteX13" fmla="*/ 226600 w 965358"/>
                  <a:gd name="connsiteY13" fmla="*/ 97953 h 1001494"/>
                  <a:gd name="connsiteX14" fmla="*/ 285750 w 965358"/>
                  <a:gd name="connsiteY14" fmla="*/ 78903 h 1001494"/>
                  <a:gd name="connsiteX15" fmla="*/ 528980 w 965358"/>
                  <a:gd name="connsiteY15" fmla="*/ 232111 h 1001494"/>
                  <a:gd name="connsiteX16" fmla="*/ 533400 w 965358"/>
                  <a:gd name="connsiteY16" fmla="*/ 261211 h 1001494"/>
                  <a:gd name="connsiteX17" fmla="*/ 536162 w 965358"/>
                  <a:gd name="connsiteY17" fmla="*/ 343984 h 1001494"/>
                  <a:gd name="connsiteX18" fmla="*/ 536162 w 965358"/>
                  <a:gd name="connsiteY18" fmla="*/ 399800 h 1001494"/>
                  <a:gd name="connsiteX19" fmla="*/ 367284 w 965358"/>
                  <a:gd name="connsiteY19" fmla="*/ 444568 h 1001494"/>
                  <a:gd name="connsiteX20" fmla="*/ 0 w 965358"/>
                  <a:gd name="connsiteY20" fmla="*/ 767084 h 1001494"/>
                  <a:gd name="connsiteX21" fmla="*/ 251746 w 965358"/>
                  <a:gd name="connsiteY21" fmla="*/ 1001494 h 1001494"/>
                  <a:gd name="connsiteX22" fmla="*/ 543020 w 965358"/>
                  <a:gd name="connsiteY22" fmla="*/ 851476 h 1001494"/>
                  <a:gd name="connsiteX23" fmla="*/ 576643 w 965358"/>
                  <a:gd name="connsiteY23" fmla="*/ 924437 h 1001494"/>
                  <a:gd name="connsiteX24" fmla="*/ 578739 w 965358"/>
                  <a:gd name="connsiteY24" fmla="*/ 927580 h 1001494"/>
                  <a:gd name="connsiteX25" fmla="*/ 662178 w 965358"/>
                  <a:gd name="connsiteY25" fmla="*/ 988445 h 1001494"/>
                  <a:gd name="connsiteX26" fmla="*/ 667988 w 965358"/>
                  <a:gd name="connsiteY26" fmla="*/ 990350 h 1001494"/>
                  <a:gd name="connsiteX27" fmla="*/ 754285 w 965358"/>
                  <a:gd name="connsiteY27" fmla="*/ 1001209 h 1001494"/>
                  <a:gd name="connsiteX28" fmla="*/ 758761 w 965358"/>
                  <a:gd name="connsiteY28" fmla="*/ 1001209 h 1001494"/>
                  <a:gd name="connsiteX29" fmla="*/ 860298 w 965358"/>
                  <a:gd name="connsiteY29" fmla="*/ 980539 h 1001494"/>
                  <a:gd name="connsiteX30" fmla="*/ 872300 w 965358"/>
                  <a:gd name="connsiteY30" fmla="*/ 974729 h 1001494"/>
                  <a:gd name="connsiteX31" fmla="*/ 880396 w 965358"/>
                  <a:gd name="connsiteY31" fmla="*/ 969967 h 1001494"/>
                  <a:gd name="connsiteX32" fmla="*/ 887920 w 965358"/>
                  <a:gd name="connsiteY32" fmla="*/ 965204 h 1001494"/>
                  <a:gd name="connsiteX33" fmla="*/ 894207 w 965358"/>
                  <a:gd name="connsiteY33" fmla="*/ 960727 h 1001494"/>
                  <a:gd name="connsiteX34" fmla="*/ 965359 w 965358"/>
                  <a:gd name="connsiteY34" fmla="*/ 867097 h 1001494"/>
                  <a:gd name="connsiteX35" fmla="*/ 965359 w 965358"/>
                  <a:gd name="connsiteY35" fmla="*/ 867097 h 1001494"/>
                  <a:gd name="connsiteX36" fmla="*/ 935260 w 965358"/>
                  <a:gd name="connsiteY36" fmla="*/ 844332 h 1001494"/>
                  <a:gd name="connsiteX37" fmla="*/ 536162 w 965358"/>
                  <a:gd name="connsiteY37" fmla="*/ 705934 h 1001494"/>
                  <a:gd name="connsiteX38" fmla="*/ 536162 w 965358"/>
                  <a:gd name="connsiteY38" fmla="*/ 805089 h 1001494"/>
                  <a:gd name="connsiteX39" fmla="*/ 386239 w 965358"/>
                  <a:gd name="connsiteY39" fmla="*/ 884337 h 1001494"/>
                  <a:gd name="connsiteX40" fmla="*/ 256889 w 965358"/>
                  <a:gd name="connsiteY40" fmla="*/ 732604 h 1001494"/>
                  <a:gd name="connsiteX41" fmla="*/ 441388 w 965358"/>
                  <a:gd name="connsiteY41" fmla="*/ 475429 h 1001494"/>
                  <a:gd name="connsiteX42" fmla="*/ 536162 w 965358"/>
                  <a:gd name="connsiteY42" fmla="*/ 446187 h 1001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965358" h="1001494">
                    <a:moveTo>
                      <a:pt x="933069" y="842713"/>
                    </a:moveTo>
                    <a:cubicBezTo>
                      <a:pt x="933069" y="842713"/>
                      <a:pt x="896778" y="894719"/>
                      <a:pt x="858393" y="877384"/>
                    </a:cubicBezTo>
                    <a:cubicBezTo>
                      <a:pt x="804481" y="853000"/>
                      <a:pt x="813435" y="705934"/>
                      <a:pt x="813435" y="705934"/>
                    </a:cubicBezTo>
                    <a:lnTo>
                      <a:pt x="813435" y="337126"/>
                    </a:lnTo>
                    <a:lnTo>
                      <a:pt x="813435" y="337126"/>
                    </a:lnTo>
                    <a:cubicBezTo>
                      <a:pt x="813740" y="297430"/>
                      <a:pt x="809101" y="257850"/>
                      <a:pt x="799624" y="219301"/>
                    </a:cubicBezTo>
                    <a:cubicBezTo>
                      <a:pt x="777240" y="133576"/>
                      <a:pt x="732949" y="74998"/>
                      <a:pt x="670941" y="42708"/>
                    </a:cubicBezTo>
                    <a:cubicBezTo>
                      <a:pt x="626459" y="18229"/>
                      <a:pt x="547783" y="-6727"/>
                      <a:pt x="416528" y="1655"/>
                    </a:cubicBezTo>
                    <a:cubicBezTo>
                      <a:pt x="175546" y="17086"/>
                      <a:pt x="87058" y="132624"/>
                      <a:pt x="87058" y="132624"/>
                    </a:cubicBezTo>
                    <a:lnTo>
                      <a:pt x="87058" y="132624"/>
                    </a:lnTo>
                    <a:cubicBezTo>
                      <a:pt x="59322" y="157773"/>
                      <a:pt x="42024" y="192405"/>
                      <a:pt x="38576" y="229684"/>
                    </a:cubicBezTo>
                    <a:cubicBezTo>
                      <a:pt x="30594" y="312680"/>
                      <a:pt x="91411" y="386430"/>
                      <a:pt x="174412" y="394408"/>
                    </a:cubicBezTo>
                    <a:cubicBezTo>
                      <a:pt x="257403" y="402386"/>
                      <a:pt x="331156" y="341572"/>
                      <a:pt x="339137" y="258576"/>
                    </a:cubicBezTo>
                    <a:cubicBezTo>
                      <a:pt x="346243" y="184642"/>
                      <a:pt x="298513" y="116523"/>
                      <a:pt x="226600" y="97953"/>
                    </a:cubicBezTo>
                    <a:cubicBezTo>
                      <a:pt x="245783" y="90064"/>
                      <a:pt x="265566" y="83695"/>
                      <a:pt x="285750" y="78903"/>
                    </a:cubicBezTo>
                    <a:cubicBezTo>
                      <a:pt x="395221" y="54045"/>
                      <a:pt x="504120" y="122638"/>
                      <a:pt x="528980" y="232111"/>
                    </a:cubicBezTo>
                    <a:cubicBezTo>
                      <a:pt x="531152" y="241691"/>
                      <a:pt x="532628" y="251417"/>
                      <a:pt x="533400" y="261211"/>
                    </a:cubicBezTo>
                    <a:cubicBezTo>
                      <a:pt x="535724" y="288738"/>
                      <a:pt x="536648" y="316364"/>
                      <a:pt x="536162" y="343984"/>
                    </a:cubicBezTo>
                    <a:lnTo>
                      <a:pt x="536162" y="399800"/>
                    </a:lnTo>
                    <a:cubicBezTo>
                      <a:pt x="475774" y="415326"/>
                      <a:pt x="415480" y="430756"/>
                      <a:pt x="367284" y="444568"/>
                    </a:cubicBezTo>
                    <a:cubicBezTo>
                      <a:pt x="89630" y="525625"/>
                      <a:pt x="0" y="610112"/>
                      <a:pt x="0" y="767084"/>
                    </a:cubicBezTo>
                    <a:cubicBezTo>
                      <a:pt x="0" y="911864"/>
                      <a:pt x="103441" y="1001494"/>
                      <a:pt x="251746" y="1001494"/>
                    </a:cubicBezTo>
                    <a:cubicBezTo>
                      <a:pt x="389668" y="1001494"/>
                      <a:pt x="455105" y="947964"/>
                      <a:pt x="543020" y="851476"/>
                    </a:cubicBezTo>
                    <a:cubicBezTo>
                      <a:pt x="549869" y="877574"/>
                      <a:pt x="561251" y="902273"/>
                      <a:pt x="576643" y="924437"/>
                    </a:cubicBezTo>
                    <a:cubicBezTo>
                      <a:pt x="577215" y="925561"/>
                      <a:pt x="577920" y="926618"/>
                      <a:pt x="578739" y="927580"/>
                    </a:cubicBezTo>
                    <a:cubicBezTo>
                      <a:pt x="598522" y="957060"/>
                      <a:pt x="628069" y="978615"/>
                      <a:pt x="662178" y="988445"/>
                    </a:cubicBezTo>
                    <a:cubicBezTo>
                      <a:pt x="664064" y="989226"/>
                      <a:pt x="666007" y="989855"/>
                      <a:pt x="667988" y="990350"/>
                    </a:cubicBezTo>
                    <a:cubicBezTo>
                      <a:pt x="696125" y="997875"/>
                      <a:pt x="725158" y="1001523"/>
                      <a:pt x="754285" y="1001209"/>
                    </a:cubicBezTo>
                    <a:lnTo>
                      <a:pt x="758761" y="1001209"/>
                    </a:lnTo>
                    <a:cubicBezTo>
                      <a:pt x="793709" y="1001780"/>
                      <a:pt x="828361" y="994732"/>
                      <a:pt x="860298" y="980539"/>
                    </a:cubicBezTo>
                    <a:cubicBezTo>
                      <a:pt x="864584" y="978635"/>
                      <a:pt x="868489" y="976729"/>
                      <a:pt x="872300" y="974729"/>
                    </a:cubicBezTo>
                    <a:lnTo>
                      <a:pt x="880396" y="969967"/>
                    </a:lnTo>
                    <a:cubicBezTo>
                      <a:pt x="882968" y="968443"/>
                      <a:pt x="885539" y="966919"/>
                      <a:pt x="887920" y="965204"/>
                    </a:cubicBezTo>
                    <a:cubicBezTo>
                      <a:pt x="890302" y="963490"/>
                      <a:pt x="892111" y="962347"/>
                      <a:pt x="894207" y="960727"/>
                    </a:cubicBezTo>
                    <a:cubicBezTo>
                      <a:pt x="926773" y="937353"/>
                      <a:pt x="951557" y="904730"/>
                      <a:pt x="965359" y="867097"/>
                    </a:cubicBezTo>
                    <a:lnTo>
                      <a:pt x="965359" y="867097"/>
                    </a:lnTo>
                    <a:lnTo>
                      <a:pt x="935260" y="844332"/>
                    </a:lnTo>
                    <a:close/>
                    <a:moveTo>
                      <a:pt x="536162" y="705934"/>
                    </a:moveTo>
                    <a:lnTo>
                      <a:pt x="536162" y="805089"/>
                    </a:lnTo>
                    <a:cubicBezTo>
                      <a:pt x="472345" y="862239"/>
                      <a:pt x="432721" y="884337"/>
                      <a:pt x="386239" y="884337"/>
                    </a:cubicBezTo>
                    <a:cubicBezTo>
                      <a:pt x="305181" y="884337"/>
                      <a:pt x="256889" y="836140"/>
                      <a:pt x="256889" y="732604"/>
                    </a:cubicBezTo>
                    <a:cubicBezTo>
                      <a:pt x="256889" y="606778"/>
                      <a:pt x="320707" y="525721"/>
                      <a:pt x="441388" y="475429"/>
                    </a:cubicBezTo>
                    <a:cubicBezTo>
                      <a:pt x="472354" y="463765"/>
                      <a:pt x="504006" y="453999"/>
                      <a:pt x="536162" y="446187"/>
                    </a:cubicBezTo>
                    <a:close/>
                  </a:path>
                </a:pathLst>
              </a:custGeom>
              <a:solidFill>
                <a:srgbClr val="12383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 dirty="0"/>
              </a:p>
            </p:txBody>
          </p:sp>
        </p:grp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B59E196E-790B-1773-7AB2-BB321501BF72}"/>
              </a:ext>
            </a:extLst>
          </p:cNvPr>
          <p:cNvSpPr txBox="1"/>
          <p:nvPr/>
        </p:nvSpPr>
        <p:spPr>
          <a:xfrm>
            <a:off x="3343890" y="2278071"/>
            <a:ext cx="770474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Noto Serif JP Black" panose="02020900000000000000" pitchFamily="18" charset="-128"/>
                <a:ea typeface="Noto Serif JP Black" panose="02020900000000000000" pitchFamily="18" charset="-128"/>
              </a:rPr>
              <a:t>Jedes Team hat einen Fokus. </a:t>
            </a:r>
          </a:p>
          <a:p>
            <a:r>
              <a:rPr lang="de-DE" sz="2800" b="1" dirty="0">
                <a:solidFill>
                  <a:schemeClr val="bg1"/>
                </a:solidFill>
                <a:latin typeface="Noto Serif JP Black" panose="02020900000000000000" pitchFamily="18" charset="-128"/>
                <a:ea typeface="Noto Serif JP Black" panose="02020900000000000000" pitchFamily="18" charset="-128"/>
              </a:rPr>
              <a:t>Unserer ist messbare Teamentwicklung.</a:t>
            </a:r>
          </a:p>
        </p:txBody>
      </p:sp>
    </p:spTree>
    <p:extLst>
      <p:ext uri="{BB962C8B-B14F-4D97-AF65-F5344CB8AC3E}">
        <p14:creationId xmlns:p14="http://schemas.microsoft.com/office/powerpoint/2010/main" val="389439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Rauch, Himmel, draußen, fliegend enthält.&#10;&#10;Automatisch generierte Beschreibung">
            <a:extLst>
              <a:ext uri="{FF2B5EF4-FFF2-40B4-BE49-F238E27FC236}">
                <a16:creationId xmlns:a16="http://schemas.microsoft.com/office/drawing/2014/main" id="{A9A418E3-DC39-6D4F-6F3A-D7A4DA51D2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" r="21649" b="1990"/>
          <a:stretch/>
        </p:blipFill>
        <p:spPr>
          <a:xfrm>
            <a:off x="6866092" y="0"/>
            <a:ext cx="5325908" cy="672147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490BA88-3204-4D8D-AEF1-AC238B1C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Unsere</a:t>
            </a:r>
            <a:r>
              <a:rPr lang="en-GB" dirty="0"/>
              <a:t> Leistungen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ED6F19-AEA0-45AC-AC39-3EE481D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7405-26F2-47F9-BC43-D58AE6B37C8D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8D1BEF2-7BE1-4CA5-88BA-8D326E69BE69}"/>
              </a:ext>
            </a:extLst>
          </p:cNvPr>
          <p:cNvSpPr txBox="1"/>
          <p:nvPr/>
        </p:nvSpPr>
        <p:spPr>
          <a:xfrm>
            <a:off x="838199" y="1368000"/>
            <a:ext cx="5840897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Wir sind eine Organisationsberatung für messbare Teamentwicklung, spezialisiert auf die Begleitung von Teams bei der Verbesserung ihrer Zusammenarbeit.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Wir begleiten das Team bei der Selbstlösung ihrer Themen. Dabei vermitteln wir Kompetenzen, die dem Team zu langfristigen Erfolgen verhelfen.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Unser Ansatz basiert auf Kennzahlen, welche die Güte der Zusammenarbeit in drei Dimensionen ausdrücken. </a:t>
            </a:r>
            <a:br>
              <a:rPr lang="de-DE" dirty="0"/>
            </a:br>
            <a:r>
              <a:rPr lang="de-DE" dirty="0"/>
              <a:t>Sozialen und operativen KPIs, sowie Kennzahlen zur Verstetigung.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B719290-E58A-CC31-70CE-2757B46C0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7713" y="6461868"/>
            <a:ext cx="849243" cy="15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8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0BA88-3204-4D8D-AEF1-AC238B1C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Das re•team Framework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ED6F19-AEA0-45AC-AC39-3EE481D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7405-26F2-47F9-BC43-D58AE6B37C8D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8D1BEF2-7BE1-4CA5-88BA-8D326E69BE69}"/>
              </a:ext>
            </a:extLst>
          </p:cNvPr>
          <p:cNvSpPr txBox="1"/>
          <p:nvPr/>
        </p:nvSpPr>
        <p:spPr>
          <a:xfrm>
            <a:off x="838200" y="1368000"/>
            <a:ext cx="5936642" cy="36933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/>
              <a:t>Team-Assessment: Wie ist der aktuelle Zustand des Teams und an welchen Themen sollen wir arbeiten?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Projekt-KPIs: Welche Kennzahlen drücken den Zielzustand aus?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Maßnahmenplanung: Welche Methoden haben den größten Einfluss auf die Zielerreichung?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Sprint: Iterativ führen wir die Maßnahmen durch und evaluieren den Erfolg. </a:t>
            </a:r>
          </a:p>
        </p:txBody>
      </p:sp>
      <p:pic>
        <p:nvPicPr>
          <p:cNvPr id="10" name="Inhaltsplatzhalter 29" descr="Ein Bild, das Licht enthält.&#10;&#10;Automatisch generierte Beschreibung">
            <a:extLst>
              <a:ext uri="{FF2B5EF4-FFF2-40B4-BE49-F238E27FC236}">
                <a16:creationId xmlns:a16="http://schemas.microsoft.com/office/drawing/2014/main" id="{BC480A76-84BA-454A-841E-2FC9DECF7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513" y="1368000"/>
            <a:ext cx="4214287" cy="426392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888B782-13F9-D87A-8F0C-C1F97EEDE2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7713" y="6461868"/>
            <a:ext cx="849243" cy="15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AC1BA-B45C-4DD7-9D5D-4AE7AEA6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Vorstellung: Das re•team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799F1C12-1625-4646-AD71-1C786617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7405-26F2-47F9-BC43-D58AE6B37C8D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8064A19-968B-456B-B88D-A59F44DE61FE}"/>
              </a:ext>
            </a:extLst>
          </p:cNvPr>
          <p:cNvSpPr txBox="1"/>
          <p:nvPr/>
        </p:nvSpPr>
        <p:spPr>
          <a:xfrm>
            <a:off x="838200" y="1368000"/>
            <a:ext cx="96031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Markus und Rainer stehen für re•team. Sie werden den Prozess gemeinsam durchführen und das Team bei der Weiterentwicklung begleiten.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1B43AD7-C804-49E5-9DA9-353841572EBC}"/>
              </a:ext>
            </a:extLst>
          </p:cNvPr>
          <p:cNvSpPr txBox="1"/>
          <p:nvPr/>
        </p:nvSpPr>
        <p:spPr>
          <a:xfrm>
            <a:off x="838200" y="213557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123834"/>
                </a:solidFill>
                <a:latin typeface="Noto Serif JP SemiBold" panose="02020600000000000000" pitchFamily="18" charset="-128"/>
                <a:ea typeface="Noto Serif JP SemiBold" panose="02020600000000000000" pitchFamily="18" charset="-128"/>
              </a:rPr>
              <a:t>Markus Schranz</a:t>
            </a:r>
            <a:br>
              <a:rPr lang="de-DE" dirty="0"/>
            </a:br>
            <a:r>
              <a:rPr lang="de-DE" sz="1400" dirty="0"/>
              <a:t>Gründer, Business Coach und Facilitator</a:t>
            </a:r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BC20366-A7EC-439D-A906-B45F786E8CF4}"/>
              </a:ext>
            </a:extLst>
          </p:cNvPr>
          <p:cNvSpPr txBox="1"/>
          <p:nvPr/>
        </p:nvSpPr>
        <p:spPr>
          <a:xfrm>
            <a:off x="6209413" y="2135569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123834"/>
                </a:solidFill>
                <a:latin typeface="Noto Serif JP SemiBold" panose="02020600000000000000" pitchFamily="18" charset="-128"/>
                <a:ea typeface="Noto Serif JP SemiBold" panose="02020600000000000000" pitchFamily="18" charset="-128"/>
              </a:rPr>
              <a:t>Rainer Wolff</a:t>
            </a:r>
            <a:br>
              <a:rPr lang="de-DE" dirty="0"/>
            </a:br>
            <a:r>
              <a:rPr lang="de-DE" sz="1400" dirty="0"/>
              <a:t>Team-Coach und Facilitator</a:t>
            </a:r>
            <a:endParaRPr lang="de-DE" dirty="0"/>
          </a:p>
        </p:txBody>
      </p:sp>
      <p:pic>
        <p:nvPicPr>
          <p:cNvPr id="24" name="Grafik 23" descr="Ein Bild, das Person, draußen, Anzug, stehend enthält.&#10;&#10;Automatisch generierte Beschreibung">
            <a:extLst>
              <a:ext uri="{FF2B5EF4-FFF2-40B4-BE49-F238E27FC236}">
                <a16:creationId xmlns:a16="http://schemas.microsoft.com/office/drawing/2014/main" id="{46361CB1-B431-4D58-9620-2DD5716D2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20345"/>
            <a:ext cx="4188714" cy="2827382"/>
          </a:xfrm>
          <a:prstGeom prst="rect">
            <a:avLst/>
          </a:prstGeom>
        </p:spPr>
      </p:pic>
      <p:pic>
        <p:nvPicPr>
          <p:cNvPr id="26" name="Grafik 25" descr="Ein Bild, das Mann, Person, Anzug, draußen enthält.&#10;&#10;Automatisch generierte Beschreibung">
            <a:extLst>
              <a:ext uri="{FF2B5EF4-FFF2-40B4-BE49-F238E27FC236}">
                <a16:creationId xmlns:a16="http://schemas.microsoft.com/office/drawing/2014/main" id="{4433AE7C-0541-44D4-BB70-8D57EB381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13" y="2720344"/>
            <a:ext cx="4188714" cy="282738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8736B0A-76DF-4DE4-1D39-D709F9A213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7713" y="6461868"/>
            <a:ext cx="849243" cy="15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9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90BA88-3204-4D8D-AEF1-AC238B1CF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ED6F19-AEA0-45AC-AC39-3EE481D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F7405-26F2-47F9-BC43-D58AE6B37C8D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8D1BEF2-7BE1-4CA5-88BA-8D326E69BE69}"/>
              </a:ext>
            </a:extLst>
          </p:cNvPr>
          <p:cNvSpPr txBox="1"/>
          <p:nvPr/>
        </p:nvSpPr>
        <p:spPr>
          <a:xfrm>
            <a:off x="838200" y="1368000"/>
            <a:ext cx="5054600" cy="45768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de-DE" dirty="0"/>
              <a:t>Wie könnte die Zukunft Ihres Teams aussehen?</a:t>
            </a:r>
          </a:p>
          <a:p>
            <a:endParaRPr lang="de-DE" dirty="0"/>
          </a:p>
          <a:p>
            <a:r>
              <a:rPr lang="de-DE" dirty="0"/>
              <a:t>Sprechen Sie uns gerne darauf an und wir vereinbaren ein unverbindliches Erstgespräch.</a:t>
            </a:r>
          </a:p>
          <a:p>
            <a:endParaRPr lang="de-DE" dirty="0"/>
          </a:p>
          <a:p>
            <a:r>
              <a:rPr lang="de-DE" dirty="0"/>
              <a:t>Web: </a:t>
            </a:r>
            <a:r>
              <a:rPr lang="de-DE" dirty="0">
                <a:hlinkClick r:id="rId2"/>
              </a:rPr>
              <a:t>www.re-team.de</a:t>
            </a:r>
            <a:br>
              <a:rPr lang="de-DE" dirty="0"/>
            </a:br>
            <a:r>
              <a:rPr lang="de-DE" dirty="0"/>
              <a:t>Mail: </a:t>
            </a:r>
            <a:r>
              <a:rPr lang="de-DE" dirty="0">
                <a:hlinkClick r:id="rId3"/>
              </a:rPr>
              <a:t>mail@re-team.de</a:t>
            </a:r>
            <a:r>
              <a:rPr lang="de-DE" dirty="0"/>
              <a:t>	</a:t>
            </a:r>
            <a:br>
              <a:rPr lang="de-DE" dirty="0"/>
            </a:br>
            <a:r>
              <a:rPr lang="de-DE" dirty="0"/>
              <a:t>Telefon: +49 (0)844 17977148</a:t>
            </a:r>
          </a:p>
          <a:p>
            <a:r>
              <a:rPr lang="de-DE" dirty="0" err="1"/>
              <a:t>Social</a:t>
            </a:r>
            <a:r>
              <a:rPr lang="de-DE" dirty="0"/>
              <a:t> Media: </a:t>
            </a:r>
            <a:r>
              <a:rPr lang="de-DE" dirty="0">
                <a:hlinkClick r:id="rId4"/>
              </a:rPr>
              <a:t>LinkedIn</a:t>
            </a:r>
            <a:r>
              <a:rPr lang="de-DE" dirty="0"/>
              <a:t>, </a:t>
            </a:r>
            <a:r>
              <a:rPr lang="de-DE" dirty="0">
                <a:hlinkClick r:id="rId5"/>
              </a:rPr>
              <a:t>XING</a:t>
            </a:r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F9F86407-8BA5-4B39-A65D-0C7EE762D5D0}"/>
              </a:ext>
            </a:extLst>
          </p:cNvPr>
          <p:cNvSpPr txBox="1">
            <a:spLocks/>
          </p:cNvSpPr>
          <p:nvPr/>
        </p:nvSpPr>
        <p:spPr>
          <a:xfrm>
            <a:off x="6096000" y="365125"/>
            <a:ext cx="5257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123834"/>
                </a:solidFill>
                <a:latin typeface="Noto Serif JP SemiBold" panose="02020600000000000000" pitchFamily="18" charset="-128"/>
                <a:ea typeface="Noto Serif JP SemiBold" panose="02020600000000000000" pitchFamily="18" charset="-128"/>
                <a:cs typeface="+mj-cs"/>
              </a:defRPr>
            </a:lvl1pPr>
          </a:lstStyle>
          <a:p>
            <a:r>
              <a:rPr lang="de-DE" dirty="0"/>
              <a:t>Mehr</a:t>
            </a:r>
            <a:r>
              <a:rPr lang="en-GB" dirty="0"/>
              <a:t> Infos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E4A6DE5-E795-4355-9153-03F4D632C232}"/>
              </a:ext>
            </a:extLst>
          </p:cNvPr>
          <p:cNvSpPr txBox="1"/>
          <p:nvPr/>
        </p:nvSpPr>
        <p:spPr>
          <a:xfrm>
            <a:off x="6083300" y="1368000"/>
            <a:ext cx="5054600" cy="231446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de-DE" dirty="0"/>
              <a:t>Podcast Teamgeist: Lernen Sie von anderen Teams</a:t>
            </a:r>
          </a:p>
          <a:p>
            <a:r>
              <a:rPr lang="de-DE" dirty="0">
                <a:hlinkClick r:id="rId6"/>
              </a:rPr>
              <a:t>https://www.re-team.de/podcast</a:t>
            </a:r>
            <a:endParaRPr lang="de-DE" dirty="0"/>
          </a:p>
          <a:p>
            <a:endParaRPr lang="de-DE" dirty="0"/>
          </a:p>
          <a:p>
            <a:r>
              <a:rPr lang="de-DE" dirty="0"/>
              <a:t>Wissenartikel von re•team: Ein Blick in unsere Methodensammlung</a:t>
            </a:r>
          </a:p>
          <a:p>
            <a:r>
              <a:rPr lang="de-DE" dirty="0">
                <a:hlinkClick r:id="rId7"/>
              </a:rPr>
              <a:t>https://www.re-team.de/wissen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8C5CC89-7728-832B-BDF2-87D13BC03C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17713" y="6461868"/>
            <a:ext cx="849243" cy="15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75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-team Colors">
      <a:dk1>
        <a:sysClr val="windowText" lastClr="000000"/>
      </a:dk1>
      <a:lt1>
        <a:sysClr val="window" lastClr="FFFFFF"/>
      </a:lt1>
      <a:dk2>
        <a:srgbClr val="123834"/>
      </a:dk2>
      <a:lt2>
        <a:srgbClr val="FFFFFF"/>
      </a:lt2>
      <a:accent1>
        <a:srgbClr val="123834"/>
      </a:accent1>
      <a:accent2>
        <a:srgbClr val="38C686"/>
      </a:accent2>
      <a:accent3>
        <a:srgbClr val="2E7FA3"/>
      </a:accent3>
      <a:accent4>
        <a:srgbClr val="FFC06E"/>
      </a:accent4>
      <a:accent5>
        <a:srgbClr val="000000"/>
      </a:accent5>
      <a:accent6>
        <a:srgbClr val="FFFFFF"/>
      </a:accent6>
      <a:hlink>
        <a:srgbClr val="123834"/>
      </a:hlink>
      <a:folHlink>
        <a:srgbClr val="38C686"/>
      </a:folHlink>
    </a:clrScheme>
    <a:fontScheme name="Benutzerdefiniert 4">
      <a:majorFont>
        <a:latin typeface="Noto Serif JP Semi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2620DD94D7FE40A967583A618F607D" ma:contentTypeVersion="9" ma:contentTypeDescription="Ein neues Dokument erstellen." ma:contentTypeScope="" ma:versionID="7207ce7d3be4f76462f8770f50321402">
  <xsd:schema xmlns:xsd="http://www.w3.org/2001/XMLSchema" xmlns:xs="http://www.w3.org/2001/XMLSchema" xmlns:p="http://schemas.microsoft.com/office/2006/metadata/properties" xmlns:ns2="eb375708-c06a-44fb-b835-99f5881691d0" targetNamespace="http://schemas.microsoft.com/office/2006/metadata/properties" ma:root="true" ma:fieldsID="0ae5b777fff0a8f053c6026bf5c6d8c0" ns2:_="">
    <xsd:import namespace="eb375708-c06a-44fb-b835-99f5881691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75708-c06a-44fb-b835-99f5881691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0BA325-7FA9-4241-A1AA-A1BF0A26EA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75708-c06a-44fb-b835-99f5881691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14C42F-53AA-410E-90CF-82DD4AB9628C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eb375708-c06a-44fb-b835-99f5881691d0"/>
    <ds:schemaRef ds:uri="http://schemas.microsoft.com/office/2006/metadata/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6248AE8-977D-40DE-BBA2-A943AE7463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Breitbild</PresentationFormat>
  <Paragraphs>37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Noto Serif JP Black</vt:lpstr>
      <vt:lpstr>Noto Serif JP SemiBold</vt:lpstr>
      <vt:lpstr>Arial</vt:lpstr>
      <vt:lpstr>Calibri</vt:lpstr>
      <vt:lpstr>Montserrat</vt:lpstr>
      <vt:lpstr>Office</vt:lpstr>
      <vt:lpstr>PowerPoint-Präsentation</vt:lpstr>
      <vt:lpstr>Unsere Leistungen</vt:lpstr>
      <vt:lpstr>Das re•team Framework</vt:lpstr>
      <vt:lpstr>Vorstellung: Das re•team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Markus Schranz</cp:lastModifiedBy>
  <cp:revision>6</cp:revision>
  <dcterms:modified xsi:type="dcterms:W3CDTF">2022-04-22T14:34:34Z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0x010100602620DD94D7FE40A967583A618F607D</vt:lpwstr>
  </property>
</Properties>
</file>